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92" r:id="rId3"/>
    <p:sldId id="302" r:id="rId4"/>
    <p:sldId id="300" r:id="rId5"/>
    <p:sldId id="301" r:id="rId6"/>
    <p:sldId id="303" r:id="rId7"/>
    <p:sldId id="304" r:id="rId8"/>
    <p:sldId id="258" r:id="rId9"/>
    <p:sldId id="295" r:id="rId10"/>
    <p:sldId id="259" r:id="rId11"/>
    <p:sldId id="257" r:id="rId12"/>
    <p:sldId id="294" r:id="rId13"/>
    <p:sldId id="260" r:id="rId14"/>
    <p:sldId id="262" r:id="rId15"/>
    <p:sldId id="261" r:id="rId16"/>
    <p:sldId id="265" r:id="rId17"/>
    <p:sldId id="266" r:id="rId18"/>
    <p:sldId id="264" r:id="rId19"/>
    <p:sldId id="263" r:id="rId20"/>
    <p:sldId id="299" r:id="rId21"/>
    <p:sldId id="267" r:id="rId22"/>
    <p:sldId id="268" r:id="rId23"/>
    <p:sldId id="269" r:id="rId24"/>
    <p:sldId id="305" r:id="rId25"/>
    <p:sldId id="270" r:id="rId26"/>
    <p:sldId id="271" r:id="rId27"/>
    <p:sldId id="272" r:id="rId28"/>
    <p:sldId id="306" r:id="rId29"/>
    <p:sldId id="273" r:id="rId30"/>
    <p:sldId id="274" r:id="rId31"/>
    <p:sldId id="275" r:id="rId32"/>
    <p:sldId id="307" r:id="rId33"/>
    <p:sldId id="276" r:id="rId34"/>
    <p:sldId id="277" r:id="rId35"/>
    <p:sldId id="278" r:id="rId36"/>
    <p:sldId id="308" r:id="rId37"/>
    <p:sldId id="279" r:id="rId38"/>
    <p:sldId id="280" r:id="rId39"/>
    <p:sldId id="281" r:id="rId40"/>
    <p:sldId id="309" r:id="rId41"/>
    <p:sldId id="282" r:id="rId42"/>
    <p:sldId id="283" r:id="rId43"/>
    <p:sldId id="284" r:id="rId44"/>
    <p:sldId id="285" r:id="rId45"/>
    <p:sldId id="286" r:id="rId46"/>
    <p:sldId id="287" r:id="rId47"/>
    <p:sldId id="310" r:id="rId48"/>
    <p:sldId id="311" r:id="rId49"/>
    <p:sldId id="288" r:id="rId50"/>
    <p:sldId id="289" r:id="rId51"/>
    <p:sldId id="290" r:id="rId52"/>
    <p:sldId id="297" r:id="rId53"/>
    <p:sldId id="298" r:id="rId5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AF524-94D2-CE45-A629-F3DE9CC28D60}" type="doc">
      <dgm:prSet loTypeId="urn:microsoft.com/office/officeart/2005/8/layout/cycle6" loCatId="" qsTypeId="urn:microsoft.com/office/officeart/2005/8/quickstyle/simple5" qsCatId="simple" csTypeId="urn:microsoft.com/office/officeart/2005/8/colors/colorful1" csCatId="colorful" phldr="1"/>
      <dgm:spPr/>
      <dgm:t>
        <a:bodyPr/>
        <a:lstStyle/>
        <a:p>
          <a:endParaRPr kumimoji="1" lang="ja-JP" altLang="en-US"/>
        </a:p>
      </dgm:t>
    </dgm:pt>
    <dgm:pt modelId="{B557E0CC-2C1C-AD45-9141-81915E706CA2}">
      <dgm:prSet phldrT="[テキスト]"/>
      <dgm:spPr/>
      <dgm:t>
        <a:bodyPr/>
        <a:lstStyle/>
        <a:p>
          <a:r>
            <a:rPr kumimoji="1" lang="en-US" altLang="ja-JP" b="1" i="0" dirty="0">
              <a:solidFill>
                <a:srgbClr val="000000"/>
              </a:solidFill>
              <a:latin typeface="Arial"/>
              <a:cs typeface="Arial"/>
            </a:rPr>
            <a:t>S1:</a:t>
          </a:r>
        </a:p>
        <a:p>
          <a:r>
            <a:rPr kumimoji="1" lang="en-US" altLang="ja-JP" b="1" i="0" dirty="0">
              <a:solidFill>
                <a:srgbClr val="000000"/>
              </a:solidFill>
              <a:latin typeface="Arial"/>
              <a:cs typeface="Arial"/>
            </a:rPr>
            <a:t>Sort</a:t>
          </a:r>
          <a:endParaRPr kumimoji="1" lang="ja-JP" altLang="en-US" b="1" i="0" dirty="0">
            <a:solidFill>
              <a:srgbClr val="000000"/>
            </a:solidFill>
            <a:latin typeface="Arial"/>
            <a:cs typeface="Arial"/>
          </a:endParaRPr>
        </a:p>
      </dgm:t>
    </dgm:pt>
    <dgm:pt modelId="{14DE746F-EE82-474A-BEE4-B7D7D4D1BC07}" type="parTrans" cxnId="{01B440B9-6AEE-5444-A1F6-B779B3F88891}">
      <dgm:prSet/>
      <dgm:spPr/>
      <dgm:t>
        <a:bodyPr/>
        <a:lstStyle/>
        <a:p>
          <a:endParaRPr kumimoji="1" lang="ja-JP" altLang="en-US" b="1" i="0">
            <a:solidFill>
              <a:srgbClr val="000000"/>
            </a:solidFill>
            <a:latin typeface="Book Antiqua"/>
            <a:cs typeface="Book Antiqua"/>
          </a:endParaRPr>
        </a:p>
      </dgm:t>
    </dgm:pt>
    <dgm:pt modelId="{FBAB6676-243F-E549-B38A-937DA68535A3}" type="sibTrans" cxnId="{01B440B9-6AEE-5444-A1F6-B779B3F88891}">
      <dgm:prSet/>
      <dgm:spPr/>
      <dgm:t>
        <a:bodyPr/>
        <a:lstStyle/>
        <a:p>
          <a:endParaRPr kumimoji="1" lang="ja-JP" altLang="en-US" b="1" i="0">
            <a:solidFill>
              <a:srgbClr val="000000"/>
            </a:solidFill>
            <a:latin typeface="Book Antiqua"/>
            <a:cs typeface="Book Antiqua"/>
          </a:endParaRPr>
        </a:p>
      </dgm:t>
    </dgm:pt>
    <dgm:pt modelId="{48D699EE-469B-6744-8974-AFADCC3DFED2}">
      <dgm:prSet phldrT="[テキスト]"/>
      <dgm:spPr/>
      <dgm:t>
        <a:bodyPr/>
        <a:lstStyle/>
        <a:p>
          <a:r>
            <a:rPr kumimoji="1" lang="en-US" altLang="ja-JP" b="1" i="0" dirty="0">
              <a:solidFill>
                <a:srgbClr val="000000"/>
              </a:solidFill>
              <a:latin typeface="Arial"/>
              <a:cs typeface="Arial"/>
            </a:rPr>
            <a:t>S2:</a:t>
          </a:r>
        </a:p>
        <a:p>
          <a:r>
            <a:rPr kumimoji="1" lang="en-US" altLang="ja-JP" b="1" i="0" dirty="0">
              <a:solidFill>
                <a:srgbClr val="000000"/>
              </a:solidFill>
              <a:latin typeface="Arial"/>
              <a:cs typeface="Arial"/>
            </a:rPr>
            <a:t>Set</a:t>
          </a:r>
          <a:endParaRPr kumimoji="1" lang="ja-JP" altLang="en-US" b="1" i="0" dirty="0">
            <a:solidFill>
              <a:srgbClr val="000000"/>
            </a:solidFill>
            <a:latin typeface="Arial"/>
            <a:cs typeface="Arial"/>
          </a:endParaRPr>
        </a:p>
      </dgm:t>
    </dgm:pt>
    <dgm:pt modelId="{FE8B6527-BD34-C343-8F42-AA077FB2ABE0}" type="parTrans" cxnId="{706F1C62-63BA-EF4C-96B1-E6A989D6C919}">
      <dgm:prSet/>
      <dgm:spPr/>
      <dgm:t>
        <a:bodyPr/>
        <a:lstStyle/>
        <a:p>
          <a:endParaRPr kumimoji="1" lang="ja-JP" altLang="en-US" b="1" i="0">
            <a:solidFill>
              <a:srgbClr val="000000"/>
            </a:solidFill>
            <a:latin typeface="Book Antiqua"/>
            <a:cs typeface="Book Antiqua"/>
          </a:endParaRPr>
        </a:p>
      </dgm:t>
    </dgm:pt>
    <dgm:pt modelId="{42333B8F-AE3A-794F-ACDF-091A37E51283}" type="sibTrans" cxnId="{706F1C62-63BA-EF4C-96B1-E6A989D6C919}">
      <dgm:prSet/>
      <dgm:spPr/>
      <dgm:t>
        <a:bodyPr/>
        <a:lstStyle/>
        <a:p>
          <a:endParaRPr kumimoji="1" lang="ja-JP" altLang="en-US" b="1" i="0">
            <a:solidFill>
              <a:srgbClr val="000000"/>
            </a:solidFill>
            <a:latin typeface="Book Antiqua"/>
            <a:cs typeface="Book Antiqua"/>
          </a:endParaRPr>
        </a:p>
      </dgm:t>
    </dgm:pt>
    <dgm:pt modelId="{FBD6595E-0A93-7942-8E68-136261088901}">
      <dgm:prSet phldrT="[テキスト]"/>
      <dgm:spPr/>
      <dgm:t>
        <a:bodyPr/>
        <a:lstStyle/>
        <a:p>
          <a:r>
            <a:rPr kumimoji="1" lang="en-US" altLang="ja-JP" b="1" i="0" dirty="0">
              <a:solidFill>
                <a:srgbClr val="000000"/>
              </a:solidFill>
              <a:latin typeface="Arial"/>
              <a:cs typeface="Arial"/>
            </a:rPr>
            <a:t>S3:</a:t>
          </a:r>
        </a:p>
        <a:p>
          <a:r>
            <a:rPr kumimoji="1" lang="en-US" altLang="ja-JP" b="1" i="0" dirty="0">
              <a:solidFill>
                <a:srgbClr val="000000"/>
              </a:solidFill>
              <a:latin typeface="Arial"/>
              <a:cs typeface="Arial"/>
            </a:rPr>
            <a:t>Shine</a:t>
          </a:r>
          <a:endParaRPr kumimoji="1" lang="ja-JP" altLang="en-US" b="1" i="0" dirty="0">
            <a:solidFill>
              <a:srgbClr val="000000"/>
            </a:solidFill>
            <a:latin typeface="Arial"/>
            <a:cs typeface="Arial"/>
          </a:endParaRPr>
        </a:p>
      </dgm:t>
    </dgm:pt>
    <dgm:pt modelId="{51368143-0B2C-E04D-8A30-847E2F33AF8A}" type="parTrans" cxnId="{5501F451-94B0-3244-913A-9439BF41650E}">
      <dgm:prSet/>
      <dgm:spPr/>
      <dgm:t>
        <a:bodyPr/>
        <a:lstStyle/>
        <a:p>
          <a:endParaRPr kumimoji="1" lang="ja-JP" altLang="en-US" b="1" i="0">
            <a:solidFill>
              <a:srgbClr val="000000"/>
            </a:solidFill>
            <a:latin typeface="Book Antiqua"/>
            <a:cs typeface="Book Antiqua"/>
          </a:endParaRPr>
        </a:p>
      </dgm:t>
    </dgm:pt>
    <dgm:pt modelId="{04C18A8A-DB18-284A-97D5-5D59CDB2366F}" type="sibTrans" cxnId="{5501F451-94B0-3244-913A-9439BF41650E}">
      <dgm:prSet/>
      <dgm:spPr/>
      <dgm:t>
        <a:bodyPr/>
        <a:lstStyle/>
        <a:p>
          <a:endParaRPr kumimoji="1" lang="ja-JP" altLang="en-US" b="1" i="0">
            <a:solidFill>
              <a:srgbClr val="000000"/>
            </a:solidFill>
            <a:latin typeface="Book Antiqua"/>
            <a:cs typeface="Book Antiqua"/>
          </a:endParaRPr>
        </a:p>
      </dgm:t>
    </dgm:pt>
    <dgm:pt modelId="{B01A1703-8908-8B4E-A110-8C6254C43663}">
      <dgm:prSet phldrT="[テキスト]"/>
      <dgm:spPr/>
      <dgm:t>
        <a:bodyPr/>
        <a:lstStyle/>
        <a:p>
          <a:r>
            <a:rPr kumimoji="1" lang="en-US" altLang="ja-JP" b="1" i="0" dirty="0">
              <a:solidFill>
                <a:srgbClr val="000000"/>
              </a:solidFill>
              <a:latin typeface="Arial"/>
              <a:cs typeface="Arial"/>
            </a:rPr>
            <a:t>S4:</a:t>
          </a:r>
        </a:p>
        <a:p>
          <a:r>
            <a:rPr kumimoji="1" lang="en-US" altLang="ja-JP" b="1" i="0" dirty="0">
              <a:solidFill>
                <a:srgbClr val="000000"/>
              </a:solidFill>
              <a:latin typeface="Arial"/>
              <a:cs typeface="Arial"/>
            </a:rPr>
            <a:t>Standardize</a:t>
          </a:r>
          <a:endParaRPr kumimoji="1" lang="ja-JP" altLang="en-US" b="1" i="0" dirty="0">
            <a:solidFill>
              <a:srgbClr val="000000"/>
            </a:solidFill>
            <a:latin typeface="Arial"/>
            <a:cs typeface="Arial"/>
          </a:endParaRPr>
        </a:p>
      </dgm:t>
    </dgm:pt>
    <dgm:pt modelId="{F552B0E7-2439-9640-B576-7296AB303CA5}" type="parTrans" cxnId="{3EB97FEA-4158-B84D-9AF3-F2ADF5A3B0D7}">
      <dgm:prSet/>
      <dgm:spPr/>
      <dgm:t>
        <a:bodyPr/>
        <a:lstStyle/>
        <a:p>
          <a:endParaRPr kumimoji="1" lang="ja-JP" altLang="en-US" b="1" i="0">
            <a:solidFill>
              <a:srgbClr val="000000"/>
            </a:solidFill>
            <a:latin typeface="Book Antiqua"/>
            <a:cs typeface="Book Antiqua"/>
          </a:endParaRPr>
        </a:p>
      </dgm:t>
    </dgm:pt>
    <dgm:pt modelId="{0843F742-84AC-6340-993D-56691473C87E}" type="sibTrans" cxnId="{3EB97FEA-4158-B84D-9AF3-F2ADF5A3B0D7}">
      <dgm:prSet/>
      <dgm:spPr/>
      <dgm:t>
        <a:bodyPr/>
        <a:lstStyle/>
        <a:p>
          <a:endParaRPr kumimoji="1" lang="ja-JP" altLang="en-US" b="1" i="0">
            <a:solidFill>
              <a:srgbClr val="000000"/>
            </a:solidFill>
            <a:latin typeface="Book Antiqua"/>
            <a:cs typeface="Book Antiqua"/>
          </a:endParaRPr>
        </a:p>
      </dgm:t>
    </dgm:pt>
    <dgm:pt modelId="{70ADB0C6-1A36-0C4A-89C8-E3880E4558E8}">
      <dgm:prSet phldrT="[テキスト]"/>
      <dgm:spPr/>
      <dgm:t>
        <a:bodyPr/>
        <a:lstStyle/>
        <a:p>
          <a:r>
            <a:rPr kumimoji="1" lang="en-US" altLang="ja-JP" b="1" i="0" dirty="0">
              <a:solidFill>
                <a:srgbClr val="000000"/>
              </a:solidFill>
              <a:latin typeface="Arial"/>
              <a:cs typeface="Arial"/>
            </a:rPr>
            <a:t>S5:</a:t>
          </a:r>
        </a:p>
        <a:p>
          <a:r>
            <a:rPr kumimoji="1" lang="en-US" altLang="ja-JP" b="1" i="0" dirty="0">
              <a:solidFill>
                <a:srgbClr val="000000"/>
              </a:solidFill>
              <a:latin typeface="Arial"/>
              <a:cs typeface="Arial"/>
            </a:rPr>
            <a:t>Sustain</a:t>
          </a:r>
          <a:endParaRPr kumimoji="1" lang="ja-JP" altLang="en-US" b="1" i="0" dirty="0">
            <a:solidFill>
              <a:srgbClr val="000000"/>
            </a:solidFill>
            <a:latin typeface="Arial"/>
            <a:cs typeface="Arial"/>
          </a:endParaRPr>
        </a:p>
      </dgm:t>
    </dgm:pt>
    <dgm:pt modelId="{84CA4E38-BC88-2341-8506-00C83D8F1D0D}" type="parTrans" cxnId="{BBA211A9-258B-4042-8A11-38B0F3AF03F3}">
      <dgm:prSet/>
      <dgm:spPr/>
      <dgm:t>
        <a:bodyPr/>
        <a:lstStyle/>
        <a:p>
          <a:endParaRPr kumimoji="1" lang="ja-JP" altLang="en-US" b="1" i="0">
            <a:solidFill>
              <a:srgbClr val="000000"/>
            </a:solidFill>
            <a:latin typeface="Book Antiqua"/>
            <a:cs typeface="Book Antiqua"/>
          </a:endParaRPr>
        </a:p>
      </dgm:t>
    </dgm:pt>
    <dgm:pt modelId="{432B806B-7D17-1945-9CEB-52684F4807BE}" type="sibTrans" cxnId="{BBA211A9-258B-4042-8A11-38B0F3AF03F3}">
      <dgm:prSet/>
      <dgm:spPr/>
      <dgm:t>
        <a:bodyPr/>
        <a:lstStyle/>
        <a:p>
          <a:endParaRPr kumimoji="1" lang="ja-JP" altLang="en-US" b="1" i="0">
            <a:solidFill>
              <a:srgbClr val="000000"/>
            </a:solidFill>
            <a:latin typeface="Book Antiqua"/>
            <a:cs typeface="Book Antiqua"/>
          </a:endParaRPr>
        </a:p>
      </dgm:t>
    </dgm:pt>
    <dgm:pt modelId="{BE2676FC-8F30-7647-ABF3-2CB72AAA25EA}" type="pres">
      <dgm:prSet presAssocID="{F71AF524-94D2-CE45-A629-F3DE9CC28D60}" presName="cycle" presStyleCnt="0">
        <dgm:presLayoutVars>
          <dgm:dir/>
          <dgm:resizeHandles val="exact"/>
        </dgm:presLayoutVars>
      </dgm:prSet>
      <dgm:spPr/>
    </dgm:pt>
    <dgm:pt modelId="{35C07D07-9709-0C45-81DA-E5F19A37E26E}" type="pres">
      <dgm:prSet presAssocID="{B557E0CC-2C1C-AD45-9141-81915E706CA2}" presName="node" presStyleLbl="node1" presStyleIdx="0" presStyleCnt="5">
        <dgm:presLayoutVars>
          <dgm:bulletEnabled val="1"/>
        </dgm:presLayoutVars>
      </dgm:prSet>
      <dgm:spPr/>
    </dgm:pt>
    <dgm:pt modelId="{1DE8AD1E-492A-6E4A-B1D4-1E2CBF085065}" type="pres">
      <dgm:prSet presAssocID="{B557E0CC-2C1C-AD45-9141-81915E706CA2}" presName="spNode" presStyleCnt="0"/>
      <dgm:spPr/>
    </dgm:pt>
    <dgm:pt modelId="{19CBC8CC-912E-A74B-B3B7-E56A071B1A9A}" type="pres">
      <dgm:prSet presAssocID="{FBAB6676-243F-E549-B38A-937DA68535A3}" presName="sibTrans" presStyleLbl="sibTrans1D1" presStyleIdx="0" presStyleCnt="5"/>
      <dgm:spPr/>
    </dgm:pt>
    <dgm:pt modelId="{FFFCA0CF-5873-CB4B-A2C6-E8EDB4365C6D}" type="pres">
      <dgm:prSet presAssocID="{48D699EE-469B-6744-8974-AFADCC3DFED2}" presName="node" presStyleLbl="node1" presStyleIdx="1" presStyleCnt="5">
        <dgm:presLayoutVars>
          <dgm:bulletEnabled val="1"/>
        </dgm:presLayoutVars>
      </dgm:prSet>
      <dgm:spPr/>
    </dgm:pt>
    <dgm:pt modelId="{28BC423A-13F1-1B4D-ACDD-7DC94EE5A647}" type="pres">
      <dgm:prSet presAssocID="{48D699EE-469B-6744-8974-AFADCC3DFED2}" presName="spNode" presStyleCnt="0"/>
      <dgm:spPr/>
    </dgm:pt>
    <dgm:pt modelId="{22A5C185-AD6D-9841-AEB0-7556B5710668}" type="pres">
      <dgm:prSet presAssocID="{42333B8F-AE3A-794F-ACDF-091A37E51283}" presName="sibTrans" presStyleLbl="sibTrans1D1" presStyleIdx="1" presStyleCnt="5"/>
      <dgm:spPr/>
    </dgm:pt>
    <dgm:pt modelId="{4CDD390F-6F1B-1D40-9D10-567F973D68D0}" type="pres">
      <dgm:prSet presAssocID="{FBD6595E-0A93-7942-8E68-136261088901}" presName="node" presStyleLbl="node1" presStyleIdx="2" presStyleCnt="5">
        <dgm:presLayoutVars>
          <dgm:bulletEnabled val="1"/>
        </dgm:presLayoutVars>
      </dgm:prSet>
      <dgm:spPr/>
    </dgm:pt>
    <dgm:pt modelId="{BAD50D4F-3186-644D-930C-C7FB2AB1B9CC}" type="pres">
      <dgm:prSet presAssocID="{FBD6595E-0A93-7942-8E68-136261088901}" presName="spNode" presStyleCnt="0"/>
      <dgm:spPr/>
    </dgm:pt>
    <dgm:pt modelId="{A4773658-DA6B-4045-9305-43092510FC75}" type="pres">
      <dgm:prSet presAssocID="{04C18A8A-DB18-284A-97D5-5D59CDB2366F}" presName="sibTrans" presStyleLbl="sibTrans1D1" presStyleIdx="2" presStyleCnt="5"/>
      <dgm:spPr/>
    </dgm:pt>
    <dgm:pt modelId="{D51BF1D9-DCFE-B441-82C7-2D824045BD91}" type="pres">
      <dgm:prSet presAssocID="{B01A1703-8908-8B4E-A110-8C6254C43663}" presName="node" presStyleLbl="node1" presStyleIdx="3" presStyleCnt="5">
        <dgm:presLayoutVars>
          <dgm:bulletEnabled val="1"/>
        </dgm:presLayoutVars>
      </dgm:prSet>
      <dgm:spPr/>
    </dgm:pt>
    <dgm:pt modelId="{A2EAE157-1279-A042-A3C5-6F220EDC35B5}" type="pres">
      <dgm:prSet presAssocID="{B01A1703-8908-8B4E-A110-8C6254C43663}" presName="spNode" presStyleCnt="0"/>
      <dgm:spPr/>
    </dgm:pt>
    <dgm:pt modelId="{6446398E-D5BD-C24E-875B-7E030F1D596A}" type="pres">
      <dgm:prSet presAssocID="{0843F742-84AC-6340-993D-56691473C87E}" presName="sibTrans" presStyleLbl="sibTrans1D1" presStyleIdx="3" presStyleCnt="5"/>
      <dgm:spPr/>
    </dgm:pt>
    <dgm:pt modelId="{6EDFA7DB-760E-8B42-833F-7CBE533FBBB7}" type="pres">
      <dgm:prSet presAssocID="{70ADB0C6-1A36-0C4A-89C8-E3880E4558E8}" presName="node" presStyleLbl="node1" presStyleIdx="4" presStyleCnt="5">
        <dgm:presLayoutVars>
          <dgm:bulletEnabled val="1"/>
        </dgm:presLayoutVars>
      </dgm:prSet>
      <dgm:spPr/>
    </dgm:pt>
    <dgm:pt modelId="{430D5531-1698-CA4A-828B-7294515027C8}" type="pres">
      <dgm:prSet presAssocID="{70ADB0C6-1A36-0C4A-89C8-E3880E4558E8}" presName="spNode" presStyleCnt="0"/>
      <dgm:spPr/>
    </dgm:pt>
    <dgm:pt modelId="{8C0581EA-40D9-984F-BF57-71721259728C}" type="pres">
      <dgm:prSet presAssocID="{432B806B-7D17-1945-9CEB-52684F4807BE}" presName="sibTrans" presStyleLbl="sibTrans1D1" presStyleIdx="4" presStyleCnt="5"/>
      <dgm:spPr/>
    </dgm:pt>
  </dgm:ptLst>
  <dgm:cxnLst>
    <dgm:cxn modelId="{9AA8400D-E670-F144-91E0-6DC27294E201}" type="presOf" srcId="{70ADB0C6-1A36-0C4A-89C8-E3880E4558E8}" destId="{6EDFA7DB-760E-8B42-833F-7CBE533FBBB7}" srcOrd="0" destOrd="0" presId="urn:microsoft.com/office/officeart/2005/8/layout/cycle6"/>
    <dgm:cxn modelId="{73AE1C1E-9A8A-5E4A-A7F1-129BF23A2AD1}" type="presOf" srcId="{B01A1703-8908-8B4E-A110-8C6254C43663}" destId="{D51BF1D9-DCFE-B441-82C7-2D824045BD91}" srcOrd="0" destOrd="0" presId="urn:microsoft.com/office/officeart/2005/8/layout/cycle6"/>
    <dgm:cxn modelId="{29773F20-005A-1D47-8708-222FBD444CD9}" type="presOf" srcId="{FBD6595E-0A93-7942-8E68-136261088901}" destId="{4CDD390F-6F1B-1D40-9D10-567F973D68D0}" srcOrd="0" destOrd="0" presId="urn:microsoft.com/office/officeart/2005/8/layout/cycle6"/>
    <dgm:cxn modelId="{706F1C62-63BA-EF4C-96B1-E6A989D6C919}" srcId="{F71AF524-94D2-CE45-A629-F3DE9CC28D60}" destId="{48D699EE-469B-6744-8974-AFADCC3DFED2}" srcOrd="1" destOrd="0" parTransId="{FE8B6527-BD34-C343-8F42-AA077FB2ABE0}" sibTransId="{42333B8F-AE3A-794F-ACDF-091A37E51283}"/>
    <dgm:cxn modelId="{B8458469-9F15-7E4B-B4BC-ED8102ED0108}" type="presOf" srcId="{F71AF524-94D2-CE45-A629-F3DE9CC28D60}" destId="{BE2676FC-8F30-7647-ABF3-2CB72AAA25EA}" srcOrd="0" destOrd="0" presId="urn:microsoft.com/office/officeart/2005/8/layout/cycle6"/>
    <dgm:cxn modelId="{5501F451-94B0-3244-913A-9439BF41650E}" srcId="{F71AF524-94D2-CE45-A629-F3DE9CC28D60}" destId="{FBD6595E-0A93-7942-8E68-136261088901}" srcOrd="2" destOrd="0" parTransId="{51368143-0B2C-E04D-8A30-847E2F33AF8A}" sibTransId="{04C18A8A-DB18-284A-97D5-5D59CDB2366F}"/>
    <dgm:cxn modelId="{06679573-FA04-4E48-B229-61859A260157}" type="presOf" srcId="{0843F742-84AC-6340-993D-56691473C87E}" destId="{6446398E-D5BD-C24E-875B-7E030F1D596A}" srcOrd="0" destOrd="0" presId="urn:microsoft.com/office/officeart/2005/8/layout/cycle6"/>
    <dgm:cxn modelId="{7D648991-2D65-DC42-9F71-C55B40CB85F4}" type="presOf" srcId="{48D699EE-469B-6744-8974-AFADCC3DFED2}" destId="{FFFCA0CF-5873-CB4B-A2C6-E8EDB4365C6D}" srcOrd="0" destOrd="0" presId="urn:microsoft.com/office/officeart/2005/8/layout/cycle6"/>
    <dgm:cxn modelId="{986A6593-3E92-4C4A-A848-D1326EDF0EC8}" type="presOf" srcId="{432B806B-7D17-1945-9CEB-52684F4807BE}" destId="{8C0581EA-40D9-984F-BF57-71721259728C}" srcOrd="0" destOrd="0" presId="urn:microsoft.com/office/officeart/2005/8/layout/cycle6"/>
    <dgm:cxn modelId="{2A9C4FA2-7195-EB43-8E70-EB8C22BB84E7}" type="presOf" srcId="{B557E0CC-2C1C-AD45-9141-81915E706CA2}" destId="{35C07D07-9709-0C45-81DA-E5F19A37E26E}" srcOrd="0" destOrd="0" presId="urn:microsoft.com/office/officeart/2005/8/layout/cycle6"/>
    <dgm:cxn modelId="{BBA211A9-258B-4042-8A11-38B0F3AF03F3}" srcId="{F71AF524-94D2-CE45-A629-F3DE9CC28D60}" destId="{70ADB0C6-1A36-0C4A-89C8-E3880E4558E8}" srcOrd="4" destOrd="0" parTransId="{84CA4E38-BC88-2341-8506-00C83D8F1D0D}" sibTransId="{432B806B-7D17-1945-9CEB-52684F4807BE}"/>
    <dgm:cxn modelId="{4A31B7AA-86C9-5140-80D0-E61C04FF09A7}" type="presOf" srcId="{42333B8F-AE3A-794F-ACDF-091A37E51283}" destId="{22A5C185-AD6D-9841-AEB0-7556B5710668}" srcOrd="0" destOrd="0" presId="urn:microsoft.com/office/officeart/2005/8/layout/cycle6"/>
    <dgm:cxn modelId="{4093AAAC-57DC-FD42-B69B-0E365222E689}" type="presOf" srcId="{FBAB6676-243F-E549-B38A-937DA68535A3}" destId="{19CBC8CC-912E-A74B-B3B7-E56A071B1A9A}" srcOrd="0" destOrd="0" presId="urn:microsoft.com/office/officeart/2005/8/layout/cycle6"/>
    <dgm:cxn modelId="{01B440B9-6AEE-5444-A1F6-B779B3F88891}" srcId="{F71AF524-94D2-CE45-A629-F3DE9CC28D60}" destId="{B557E0CC-2C1C-AD45-9141-81915E706CA2}" srcOrd="0" destOrd="0" parTransId="{14DE746F-EE82-474A-BEE4-B7D7D4D1BC07}" sibTransId="{FBAB6676-243F-E549-B38A-937DA68535A3}"/>
    <dgm:cxn modelId="{ECB256BF-D163-C548-B729-CA728A76506C}" type="presOf" srcId="{04C18A8A-DB18-284A-97D5-5D59CDB2366F}" destId="{A4773658-DA6B-4045-9305-43092510FC75}" srcOrd="0" destOrd="0" presId="urn:microsoft.com/office/officeart/2005/8/layout/cycle6"/>
    <dgm:cxn modelId="{3EB97FEA-4158-B84D-9AF3-F2ADF5A3B0D7}" srcId="{F71AF524-94D2-CE45-A629-F3DE9CC28D60}" destId="{B01A1703-8908-8B4E-A110-8C6254C43663}" srcOrd="3" destOrd="0" parTransId="{F552B0E7-2439-9640-B576-7296AB303CA5}" sibTransId="{0843F742-84AC-6340-993D-56691473C87E}"/>
    <dgm:cxn modelId="{34E71FD6-E13D-B245-82DC-51E2A9E46A15}" type="presParOf" srcId="{BE2676FC-8F30-7647-ABF3-2CB72AAA25EA}" destId="{35C07D07-9709-0C45-81DA-E5F19A37E26E}" srcOrd="0" destOrd="0" presId="urn:microsoft.com/office/officeart/2005/8/layout/cycle6"/>
    <dgm:cxn modelId="{72084A4A-19FC-F548-A1D7-F13015824B38}" type="presParOf" srcId="{BE2676FC-8F30-7647-ABF3-2CB72AAA25EA}" destId="{1DE8AD1E-492A-6E4A-B1D4-1E2CBF085065}" srcOrd="1" destOrd="0" presId="urn:microsoft.com/office/officeart/2005/8/layout/cycle6"/>
    <dgm:cxn modelId="{2FC74316-6F0A-4D4A-9728-1F1C2DF91824}" type="presParOf" srcId="{BE2676FC-8F30-7647-ABF3-2CB72AAA25EA}" destId="{19CBC8CC-912E-A74B-B3B7-E56A071B1A9A}" srcOrd="2" destOrd="0" presId="urn:microsoft.com/office/officeart/2005/8/layout/cycle6"/>
    <dgm:cxn modelId="{55265CDD-DA37-BE45-8350-48A0CBB85332}" type="presParOf" srcId="{BE2676FC-8F30-7647-ABF3-2CB72AAA25EA}" destId="{FFFCA0CF-5873-CB4B-A2C6-E8EDB4365C6D}" srcOrd="3" destOrd="0" presId="urn:microsoft.com/office/officeart/2005/8/layout/cycle6"/>
    <dgm:cxn modelId="{F800B886-7F0A-9746-AD83-188B1C6690B7}" type="presParOf" srcId="{BE2676FC-8F30-7647-ABF3-2CB72AAA25EA}" destId="{28BC423A-13F1-1B4D-ACDD-7DC94EE5A647}" srcOrd="4" destOrd="0" presId="urn:microsoft.com/office/officeart/2005/8/layout/cycle6"/>
    <dgm:cxn modelId="{A9174A74-DF06-204F-99C7-FBD1022CDF9C}" type="presParOf" srcId="{BE2676FC-8F30-7647-ABF3-2CB72AAA25EA}" destId="{22A5C185-AD6D-9841-AEB0-7556B5710668}" srcOrd="5" destOrd="0" presId="urn:microsoft.com/office/officeart/2005/8/layout/cycle6"/>
    <dgm:cxn modelId="{FD7BCCF0-0972-014F-A74F-27E756DD4BB6}" type="presParOf" srcId="{BE2676FC-8F30-7647-ABF3-2CB72AAA25EA}" destId="{4CDD390F-6F1B-1D40-9D10-567F973D68D0}" srcOrd="6" destOrd="0" presId="urn:microsoft.com/office/officeart/2005/8/layout/cycle6"/>
    <dgm:cxn modelId="{D5C23CE1-EE56-A347-A53B-359E0D8AD2DB}" type="presParOf" srcId="{BE2676FC-8F30-7647-ABF3-2CB72AAA25EA}" destId="{BAD50D4F-3186-644D-930C-C7FB2AB1B9CC}" srcOrd="7" destOrd="0" presId="urn:microsoft.com/office/officeart/2005/8/layout/cycle6"/>
    <dgm:cxn modelId="{E733D594-6ED1-F64A-94B3-1D8065C95F56}" type="presParOf" srcId="{BE2676FC-8F30-7647-ABF3-2CB72AAA25EA}" destId="{A4773658-DA6B-4045-9305-43092510FC75}" srcOrd="8" destOrd="0" presId="urn:microsoft.com/office/officeart/2005/8/layout/cycle6"/>
    <dgm:cxn modelId="{FBCD02CD-D58F-8142-BBFE-820FECE2447B}" type="presParOf" srcId="{BE2676FC-8F30-7647-ABF3-2CB72AAA25EA}" destId="{D51BF1D9-DCFE-B441-82C7-2D824045BD91}" srcOrd="9" destOrd="0" presId="urn:microsoft.com/office/officeart/2005/8/layout/cycle6"/>
    <dgm:cxn modelId="{C27795F9-47E9-B24D-B80C-BA9D9DAD904F}" type="presParOf" srcId="{BE2676FC-8F30-7647-ABF3-2CB72AAA25EA}" destId="{A2EAE157-1279-A042-A3C5-6F220EDC35B5}" srcOrd="10" destOrd="0" presId="urn:microsoft.com/office/officeart/2005/8/layout/cycle6"/>
    <dgm:cxn modelId="{7D2B4066-8A2C-7B47-AB81-3532E10FE6FA}" type="presParOf" srcId="{BE2676FC-8F30-7647-ABF3-2CB72AAA25EA}" destId="{6446398E-D5BD-C24E-875B-7E030F1D596A}" srcOrd="11" destOrd="0" presId="urn:microsoft.com/office/officeart/2005/8/layout/cycle6"/>
    <dgm:cxn modelId="{C3914A76-878E-B44D-9DF2-76E960D1D8B9}" type="presParOf" srcId="{BE2676FC-8F30-7647-ABF3-2CB72AAA25EA}" destId="{6EDFA7DB-760E-8B42-833F-7CBE533FBBB7}" srcOrd="12" destOrd="0" presId="urn:microsoft.com/office/officeart/2005/8/layout/cycle6"/>
    <dgm:cxn modelId="{26FD1D7A-4ABA-C540-BACB-76909EBDDD40}" type="presParOf" srcId="{BE2676FC-8F30-7647-ABF3-2CB72AAA25EA}" destId="{430D5531-1698-CA4A-828B-7294515027C8}" srcOrd="13" destOrd="0" presId="urn:microsoft.com/office/officeart/2005/8/layout/cycle6"/>
    <dgm:cxn modelId="{A8139905-B6C2-B243-BFF8-097B6788127B}" type="presParOf" srcId="{BE2676FC-8F30-7647-ABF3-2CB72AAA25EA}" destId="{8C0581EA-40D9-984F-BF57-71721259728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AF524-94D2-CE45-A629-F3DE9CC28D60}" type="doc">
      <dgm:prSet loTypeId="urn:microsoft.com/office/officeart/2005/8/layout/cycle6" loCatId="" qsTypeId="urn:microsoft.com/office/officeart/2005/8/quickstyle/simple5" qsCatId="simple" csTypeId="urn:microsoft.com/office/officeart/2005/8/colors/colorful1" csCatId="colorful" phldr="1"/>
      <dgm:spPr/>
      <dgm:t>
        <a:bodyPr/>
        <a:lstStyle/>
        <a:p>
          <a:endParaRPr kumimoji="1" lang="ja-JP" altLang="en-US"/>
        </a:p>
      </dgm:t>
    </dgm:pt>
    <dgm:pt modelId="{B557E0CC-2C1C-AD45-9141-81915E706CA2}">
      <dgm:prSet phldrT="[テキスト]" custT="1"/>
      <dgm:spPr/>
      <dgm:t>
        <a:bodyPr/>
        <a:lstStyle/>
        <a:p>
          <a:r>
            <a:rPr kumimoji="1" lang="en-US" altLang="ja-JP" sz="3200" b="1" i="0" dirty="0">
              <a:solidFill>
                <a:srgbClr val="000000"/>
              </a:solidFill>
              <a:latin typeface="Arial"/>
              <a:cs typeface="Arial"/>
            </a:rPr>
            <a:t>S1:</a:t>
          </a:r>
        </a:p>
        <a:p>
          <a:r>
            <a:rPr kumimoji="1" lang="en-US" altLang="ja-JP" sz="3200" b="1" i="0" dirty="0">
              <a:solidFill>
                <a:srgbClr val="000000"/>
              </a:solidFill>
              <a:latin typeface="Arial"/>
              <a:cs typeface="Arial"/>
            </a:rPr>
            <a:t>Sort</a:t>
          </a:r>
          <a:endParaRPr kumimoji="1" lang="ja-JP" altLang="en-US" sz="3200" b="1" i="0" dirty="0">
            <a:solidFill>
              <a:srgbClr val="000000"/>
            </a:solidFill>
            <a:latin typeface="Arial"/>
            <a:cs typeface="Arial"/>
          </a:endParaRPr>
        </a:p>
      </dgm:t>
    </dgm:pt>
    <dgm:pt modelId="{14DE746F-EE82-474A-BEE4-B7D7D4D1BC07}" type="parTrans" cxnId="{01B440B9-6AEE-5444-A1F6-B779B3F88891}">
      <dgm:prSet/>
      <dgm:spPr/>
      <dgm:t>
        <a:bodyPr/>
        <a:lstStyle/>
        <a:p>
          <a:endParaRPr kumimoji="1" lang="ja-JP" altLang="en-US">
            <a:solidFill>
              <a:srgbClr val="000000"/>
            </a:solidFill>
          </a:endParaRPr>
        </a:p>
      </dgm:t>
    </dgm:pt>
    <dgm:pt modelId="{FBAB6676-243F-E549-B38A-937DA68535A3}" type="sibTrans" cxnId="{01B440B9-6AEE-5444-A1F6-B779B3F88891}">
      <dgm:prSet/>
      <dgm:spPr/>
      <dgm:t>
        <a:bodyPr/>
        <a:lstStyle/>
        <a:p>
          <a:endParaRPr kumimoji="1" lang="ja-JP" altLang="en-US">
            <a:solidFill>
              <a:srgbClr val="000000"/>
            </a:solidFill>
          </a:endParaRPr>
        </a:p>
      </dgm:t>
    </dgm:pt>
    <dgm:pt modelId="{48D699EE-469B-6744-8974-AFADCC3DFED2}">
      <dgm:prSet phldrT="[テキスト]"/>
      <dgm:spPr/>
      <dgm:t>
        <a:bodyPr/>
        <a:lstStyle/>
        <a:p>
          <a:r>
            <a:rPr kumimoji="1" lang="en-US" altLang="ja-JP" dirty="0">
              <a:solidFill>
                <a:srgbClr val="000000"/>
              </a:solidFill>
              <a:latin typeface="Arial"/>
              <a:cs typeface="Arial"/>
            </a:rPr>
            <a:t>S2:</a:t>
          </a:r>
        </a:p>
        <a:p>
          <a:r>
            <a:rPr kumimoji="1" lang="en-US" altLang="ja-JP" dirty="0">
              <a:solidFill>
                <a:srgbClr val="000000"/>
              </a:solidFill>
              <a:latin typeface="Arial"/>
              <a:cs typeface="Arial"/>
            </a:rPr>
            <a:t>Set</a:t>
          </a:r>
          <a:endParaRPr kumimoji="1" lang="ja-JP" altLang="en-US" dirty="0">
            <a:solidFill>
              <a:srgbClr val="000000"/>
            </a:solidFill>
            <a:latin typeface="Arial"/>
            <a:cs typeface="Arial"/>
          </a:endParaRPr>
        </a:p>
      </dgm:t>
    </dgm:pt>
    <dgm:pt modelId="{FE8B6527-BD34-C343-8F42-AA077FB2ABE0}" type="parTrans" cxnId="{706F1C62-63BA-EF4C-96B1-E6A989D6C919}">
      <dgm:prSet/>
      <dgm:spPr/>
      <dgm:t>
        <a:bodyPr/>
        <a:lstStyle/>
        <a:p>
          <a:endParaRPr kumimoji="1" lang="ja-JP" altLang="en-US">
            <a:solidFill>
              <a:srgbClr val="000000"/>
            </a:solidFill>
          </a:endParaRPr>
        </a:p>
      </dgm:t>
    </dgm:pt>
    <dgm:pt modelId="{42333B8F-AE3A-794F-ACDF-091A37E51283}" type="sibTrans" cxnId="{706F1C62-63BA-EF4C-96B1-E6A989D6C919}">
      <dgm:prSet/>
      <dgm:spPr/>
      <dgm:t>
        <a:bodyPr/>
        <a:lstStyle/>
        <a:p>
          <a:endParaRPr kumimoji="1" lang="ja-JP" altLang="en-US">
            <a:solidFill>
              <a:srgbClr val="000000"/>
            </a:solidFill>
          </a:endParaRPr>
        </a:p>
      </dgm:t>
    </dgm:pt>
    <dgm:pt modelId="{FBD6595E-0A93-7942-8E68-136261088901}">
      <dgm:prSet phldrT="[テキスト]"/>
      <dgm:spPr/>
      <dgm:t>
        <a:bodyPr/>
        <a:lstStyle/>
        <a:p>
          <a:r>
            <a:rPr kumimoji="1" lang="en-US" altLang="ja-JP" dirty="0">
              <a:solidFill>
                <a:srgbClr val="000000"/>
              </a:solidFill>
              <a:latin typeface="Arial"/>
              <a:cs typeface="Arial"/>
            </a:rPr>
            <a:t>S3:</a:t>
          </a:r>
        </a:p>
        <a:p>
          <a:r>
            <a:rPr kumimoji="1" lang="en-US" altLang="ja-JP" dirty="0">
              <a:solidFill>
                <a:srgbClr val="000000"/>
              </a:solidFill>
              <a:latin typeface="Arial"/>
              <a:cs typeface="Arial"/>
            </a:rPr>
            <a:t>Shine</a:t>
          </a:r>
          <a:endParaRPr kumimoji="1" lang="ja-JP" altLang="en-US" dirty="0">
            <a:solidFill>
              <a:srgbClr val="000000"/>
            </a:solidFill>
            <a:latin typeface="Arial"/>
            <a:cs typeface="Arial"/>
          </a:endParaRPr>
        </a:p>
      </dgm:t>
    </dgm:pt>
    <dgm:pt modelId="{51368143-0B2C-E04D-8A30-847E2F33AF8A}" type="parTrans" cxnId="{5501F451-94B0-3244-913A-9439BF41650E}">
      <dgm:prSet/>
      <dgm:spPr/>
      <dgm:t>
        <a:bodyPr/>
        <a:lstStyle/>
        <a:p>
          <a:endParaRPr kumimoji="1" lang="ja-JP" altLang="en-US">
            <a:solidFill>
              <a:srgbClr val="000000"/>
            </a:solidFill>
          </a:endParaRPr>
        </a:p>
      </dgm:t>
    </dgm:pt>
    <dgm:pt modelId="{04C18A8A-DB18-284A-97D5-5D59CDB2366F}" type="sibTrans" cxnId="{5501F451-94B0-3244-913A-9439BF41650E}">
      <dgm:prSet/>
      <dgm:spPr/>
      <dgm:t>
        <a:bodyPr/>
        <a:lstStyle/>
        <a:p>
          <a:endParaRPr kumimoji="1" lang="ja-JP" altLang="en-US">
            <a:solidFill>
              <a:srgbClr val="000000"/>
            </a:solidFill>
          </a:endParaRPr>
        </a:p>
      </dgm:t>
    </dgm:pt>
    <dgm:pt modelId="{B01A1703-8908-8B4E-A110-8C6254C43663}">
      <dgm:prSet phldrT="[テキスト]"/>
      <dgm:spPr/>
      <dgm:t>
        <a:bodyPr/>
        <a:lstStyle/>
        <a:p>
          <a:r>
            <a:rPr kumimoji="1" lang="en-US" altLang="ja-JP" dirty="0">
              <a:solidFill>
                <a:srgbClr val="000000"/>
              </a:solidFill>
              <a:latin typeface="Arial"/>
              <a:cs typeface="Arial"/>
            </a:rPr>
            <a:t>S4:</a:t>
          </a:r>
        </a:p>
        <a:p>
          <a:r>
            <a:rPr kumimoji="1" lang="en-US" altLang="ja-JP" dirty="0">
              <a:solidFill>
                <a:srgbClr val="000000"/>
              </a:solidFill>
              <a:latin typeface="Arial"/>
              <a:cs typeface="Arial"/>
            </a:rPr>
            <a:t>Standardize</a:t>
          </a:r>
          <a:endParaRPr kumimoji="1" lang="ja-JP" altLang="en-US" dirty="0">
            <a:solidFill>
              <a:srgbClr val="000000"/>
            </a:solidFill>
            <a:latin typeface="Arial"/>
            <a:cs typeface="Arial"/>
          </a:endParaRPr>
        </a:p>
      </dgm:t>
    </dgm:pt>
    <dgm:pt modelId="{F552B0E7-2439-9640-B576-7296AB303CA5}" type="parTrans" cxnId="{3EB97FEA-4158-B84D-9AF3-F2ADF5A3B0D7}">
      <dgm:prSet/>
      <dgm:spPr/>
      <dgm:t>
        <a:bodyPr/>
        <a:lstStyle/>
        <a:p>
          <a:endParaRPr kumimoji="1" lang="ja-JP" altLang="en-US">
            <a:solidFill>
              <a:srgbClr val="000000"/>
            </a:solidFill>
          </a:endParaRPr>
        </a:p>
      </dgm:t>
    </dgm:pt>
    <dgm:pt modelId="{0843F742-84AC-6340-993D-56691473C87E}" type="sibTrans" cxnId="{3EB97FEA-4158-B84D-9AF3-F2ADF5A3B0D7}">
      <dgm:prSet/>
      <dgm:spPr/>
      <dgm:t>
        <a:bodyPr/>
        <a:lstStyle/>
        <a:p>
          <a:endParaRPr kumimoji="1" lang="ja-JP" altLang="en-US">
            <a:solidFill>
              <a:srgbClr val="000000"/>
            </a:solidFill>
          </a:endParaRPr>
        </a:p>
      </dgm:t>
    </dgm:pt>
    <dgm:pt modelId="{70ADB0C6-1A36-0C4A-89C8-E3880E4558E8}">
      <dgm:prSet phldrT="[テキスト]"/>
      <dgm:spPr/>
      <dgm:t>
        <a:bodyPr/>
        <a:lstStyle/>
        <a:p>
          <a:r>
            <a:rPr kumimoji="1" lang="en-US" altLang="ja-JP" dirty="0">
              <a:solidFill>
                <a:srgbClr val="000000"/>
              </a:solidFill>
              <a:latin typeface="Arial"/>
              <a:cs typeface="Arial"/>
            </a:rPr>
            <a:t>S5:</a:t>
          </a:r>
        </a:p>
        <a:p>
          <a:r>
            <a:rPr kumimoji="1" lang="en-US" altLang="ja-JP" dirty="0">
              <a:solidFill>
                <a:srgbClr val="000000"/>
              </a:solidFill>
              <a:latin typeface="Arial"/>
              <a:cs typeface="Arial"/>
            </a:rPr>
            <a:t>Sustain</a:t>
          </a:r>
          <a:endParaRPr kumimoji="1" lang="ja-JP" altLang="en-US" dirty="0">
            <a:solidFill>
              <a:srgbClr val="000000"/>
            </a:solidFill>
            <a:latin typeface="Arial"/>
            <a:cs typeface="Arial"/>
          </a:endParaRPr>
        </a:p>
      </dgm:t>
    </dgm:pt>
    <dgm:pt modelId="{84CA4E38-BC88-2341-8506-00C83D8F1D0D}" type="parTrans" cxnId="{BBA211A9-258B-4042-8A11-38B0F3AF03F3}">
      <dgm:prSet/>
      <dgm:spPr/>
      <dgm:t>
        <a:bodyPr/>
        <a:lstStyle/>
        <a:p>
          <a:endParaRPr kumimoji="1" lang="ja-JP" altLang="en-US">
            <a:solidFill>
              <a:srgbClr val="000000"/>
            </a:solidFill>
          </a:endParaRPr>
        </a:p>
      </dgm:t>
    </dgm:pt>
    <dgm:pt modelId="{432B806B-7D17-1945-9CEB-52684F4807BE}" type="sibTrans" cxnId="{BBA211A9-258B-4042-8A11-38B0F3AF03F3}">
      <dgm:prSet/>
      <dgm:spPr/>
      <dgm:t>
        <a:bodyPr/>
        <a:lstStyle/>
        <a:p>
          <a:endParaRPr kumimoji="1" lang="ja-JP" altLang="en-US">
            <a:solidFill>
              <a:srgbClr val="000000"/>
            </a:solidFill>
          </a:endParaRPr>
        </a:p>
      </dgm:t>
    </dgm:pt>
    <dgm:pt modelId="{BE2676FC-8F30-7647-ABF3-2CB72AAA25EA}" type="pres">
      <dgm:prSet presAssocID="{F71AF524-94D2-CE45-A629-F3DE9CC28D60}" presName="cycle" presStyleCnt="0">
        <dgm:presLayoutVars>
          <dgm:dir/>
          <dgm:resizeHandles val="exact"/>
        </dgm:presLayoutVars>
      </dgm:prSet>
      <dgm:spPr/>
    </dgm:pt>
    <dgm:pt modelId="{35C07D07-9709-0C45-81DA-E5F19A37E26E}" type="pres">
      <dgm:prSet presAssocID="{B557E0CC-2C1C-AD45-9141-81915E706CA2}" presName="node" presStyleLbl="node1" presStyleIdx="0" presStyleCnt="5" custScaleX="137538" custScaleY="169902">
        <dgm:presLayoutVars>
          <dgm:bulletEnabled val="1"/>
        </dgm:presLayoutVars>
      </dgm:prSet>
      <dgm:spPr/>
    </dgm:pt>
    <dgm:pt modelId="{1DE8AD1E-492A-6E4A-B1D4-1E2CBF085065}" type="pres">
      <dgm:prSet presAssocID="{B557E0CC-2C1C-AD45-9141-81915E706CA2}" presName="spNode" presStyleCnt="0"/>
      <dgm:spPr/>
    </dgm:pt>
    <dgm:pt modelId="{19CBC8CC-912E-A74B-B3B7-E56A071B1A9A}" type="pres">
      <dgm:prSet presAssocID="{FBAB6676-243F-E549-B38A-937DA68535A3}" presName="sibTrans" presStyleLbl="sibTrans1D1" presStyleIdx="0" presStyleCnt="5"/>
      <dgm:spPr/>
    </dgm:pt>
    <dgm:pt modelId="{FFFCA0CF-5873-CB4B-A2C6-E8EDB4365C6D}" type="pres">
      <dgm:prSet presAssocID="{48D699EE-469B-6744-8974-AFADCC3DFED2}" presName="node" presStyleLbl="node1" presStyleIdx="1" presStyleCnt="5">
        <dgm:presLayoutVars>
          <dgm:bulletEnabled val="1"/>
        </dgm:presLayoutVars>
      </dgm:prSet>
      <dgm:spPr/>
    </dgm:pt>
    <dgm:pt modelId="{28BC423A-13F1-1B4D-ACDD-7DC94EE5A647}" type="pres">
      <dgm:prSet presAssocID="{48D699EE-469B-6744-8974-AFADCC3DFED2}" presName="spNode" presStyleCnt="0"/>
      <dgm:spPr/>
    </dgm:pt>
    <dgm:pt modelId="{22A5C185-AD6D-9841-AEB0-7556B5710668}" type="pres">
      <dgm:prSet presAssocID="{42333B8F-AE3A-794F-ACDF-091A37E51283}" presName="sibTrans" presStyleLbl="sibTrans1D1" presStyleIdx="1" presStyleCnt="5"/>
      <dgm:spPr/>
    </dgm:pt>
    <dgm:pt modelId="{4CDD390F-6F1B-1D40-9D10-567F973D68D0}" type="pres">
      <dgm:prSet presAssocID="{FBD6595E-0A93-7942-8E68-136261088901}" presName="node" presStyleLbl="node1" presStyleIdx="2" presStyleCnt="5">
        <dgm:presLayoutVars>
          <dgm:bulletEnabled val="1"/>
        </dgm:presLayoutVars>
      </dgm:prSet>
      <dgm:spPr/>
    </dgm:pt>
    <dgm:pt modelId="{BAD50D4F-3186-644D-930C-C7FB2AB1B9CC}" type="pres">
      <dgm:prSet presAssocID="{FBD6595E-0A93-7942-8E68-136261088901}" presName="spNode" presStyleCnt="0"/>
      <dgm:spPr/>
    </dgm:pt>
    <dgm:pt modelId="{A4773658-DA6B-4045-9305-43092510FC75}" type="pres">
      <dgm:prSet presAssocID="{04C18A8A-DB18-284A-97D5-5D59CDB2366F}" presName="sibTrans" presStyleLbl="sibTrans1D1" presStyleIdx="2" presStyleCnt="5"/>
      <dgm:spPr/>
    </dgm:pt>
    <dgm:pt modelId="{D51BF1D9-DCFE-B441-82C7-2D824045BD91}" type="pres">
      <dgm:prSet presAssocID="{B01A1703-8908-8B4E-A110-8C6254C43663}" presName="node" presStyleLbl="node1" presStyleIdx="3" presStyleCnt="5">
        <dgm:presLayoutVars>
          <dgm:bulletEnabled val="1"/>
        </dgm:presLayoutVars>
      </dgm:prSet>
      <dgm:spPr/>
    </dgm:pt>
    <dgm:pt modelId="{A2EAE157-1279-A042-A3C5-6F220EDC35B5}" type="pres">
      <dgm:prSet presAssocID="{B01A1703-8908-8B4E-A110-8C6254C43663}" presName="spNode" presStyleCnt="0"/>
      <dgm:spPr/>
    </dgm:pt>
    <dgm:pt modelId="{6446398E-D5BD-C24E-875B-7E030F1D596A}" type="pres">
      <dgm:prSet presAssocID="{0843F742-84AC-6340-993D-56691473C87E}" presName="sibTrans" presStyleLbl="sibTrans1D1" presStyleIdx="3" presStyleCnt="5"/>
      <dgm:spPr/>
    </dgm:pt>
    <dgm:pt modelId="{6EDFA7DB-760E-8B42-833F-7CBE533FBBB7}" type="pres">
      <dgm:prSet presAssocID="{70ADB0C6-1A36-0C4A-89C8-E3880E4558E8}" presName="node" presStyleLbl="node1" presStyleIdx="4" presStyleCnt="5">
        <dgm:presLayoutVars>
          <dgm:bulletEnabled val="1"/>
        </dgm:presLayoutVars>
      </dgm:prSet>
      <dgm:spPr/>
    </dgm:pt>
    <dgm:pt modelId="{430D5531-1698-CA4A-828B-7294515027C8}" type="pres">
      <dgm:prSet presAssocID="{70ADB0C6-1A36-0C4A-89C8-E3880E4558E8}" presName="spNode" presStyleCnt="0"/>
      <dgm:spPr/>
    </dgm:pt>
    <dgm:pt modelId="{8C0581EA-40D9-984F-BF57-71721259728C}" type="pres">
      <dgm:prSet presAssocID="{432B806B-7D17-1945-9CEB-52684F4807BE}" presName="sibTrans" presStyleLbl="sibTrans1D1" presStyleIdx="4" presStyleCnt="5"/>
      <dgm:spPr/>
    </dgm:pt>
  </dgm:ptLst>
  <dgm:cxnLst>
    <dgm:cxn modelId="{63A49421-96D5-9742-849C-8C57F9A60EAF}" type="presOf" srcId="{48D699EE-469B-6744-8974-AFADCC3DFED2}" destId="{FFFCA0CF-5873-CB4B-A2C6-E8EDB4365C6D}" srcOrd="0" destOrd="0" presId="urn:microsoft.com/office/officeart/2005/8/layout/cycle6"/>
    <dgm:cxn modelId="{7D8C2C23-BBBB-4A4D-B338-73384D4D2CB1}" type="presOf" srcId="{B01A1703-8908-8B4E-A110-8C6254C43663}" destId="{D51BF1D9-DCFE-B441-82C7-2D824045BD91}" srcOrd="0" destOrd="0" presId="urn:microsoft.com/office/officeart/2005/8/layout/cycle6"/>
    <dgm:cxn modelId="{BB3E1F29-AC4C-5B4F-AAA6-E1BD3CC3C09A}" type="presOf" srcId="{FBD6595E-0A93-7942-8E68-136261088901}" destId="{4CDD390F-6F1B-1D40-9D10-567F973D68D0}" srcOrd="0" destOrd="0" presId="urn:microsoft.com/office/officeart/2005/8/layout/cycle6"/>
    <dgm:cxn modelId="{D915633F-1917-9949-BA03-3D13A4FC5B99}" type="presOf" srcId="{432B806B-7D17-1945-9CEB-52684F4807BE}" destId="{8C0581EA-40D9-984F-BF57-71721259728C}" srcOrd="0" destOrd="0" presId="urn:microsoft.com/office/officeart/2005/8/layout/cycle6"/>
    <dgm:cxn modelId="{FA42605B-C854-4842-9BFA-22656092CB97}" type="presOf" srcId="{70ADB0C6-1A36-0C4A-89C8-E3880E4558E8}" destId="{6EDFA7DB-760E-8B42-833F-7CBE533FBBB7}" srcOrd="0" destOrd="0" presId="urn:microsoft.com/office/officeart/2005/8/layout/cycle6"/>
    <dgm:cxn modelId="{706F1C62-63BA-EF4C-96B1-E6A989D6C919}" srcId="{F71AF524-94D2-CE45-A629-F3DE9CC28D60}" destId="{48D699EE-469B-6744-8974-AFADCC3DFED2}" srcOrd="1" destOrd="0" parTransId="{FE8B6527-BD34-C343-8F42-AA077FB2ABE0}" sibTransId="{42333B8F-AE3A-794F-ACDF-091A37E51283}"/>
    <dgm:cxn modelId="{0B490144-B26D-084E-BAAE-911173731B35}" type="presOf" srcId="{0843F742-84AC-6340-993D-56691473C87E}" destId="{6446398E-D5BD-C24E-875B-7E030F1D596A}" srcOrd="0" destOrd="0" presId="urn:microsoft.com/office/officeart/2005/8/layout/cycle6"/>
    <dgm:cxn modelId="{5501F451-94B0-3244-913A-9439BF41650E}" srcId="{F71AF524-94D2-CE45-A629-F3DE9CC28D60}" destId="{FBD6595E-0A93-7942-8E68-136261088901}" srcOrd="2" destOrd="0" parTransId="{51368143-0B2C-E04D-8A30-847E2F33AF8A}" sibTransId="{04C18A8A-DB18-284A-97D5-5D59CDB2366F}"/>
    <dgm:cxn modelId="{8B4C8C76-ED70-D348-89C7-9B53360697B9}" type="presOf" srcId="{B557E0CC-2C1C-AD45-9141-81915E706CA2}" destId="{35C07D07-9709-0C45-81DA-E5F19A37E26E}" srcOrd="0" destOrd="0" presId="urn:microsoft.com/office/officeart/2005/8/layout/cycle6"/>
    <dgm:cxn modelId="{1F446157-7F5F-A842-95A4-DF8D5B2F0057}" type="presOf" srcId="{FBAB6676-243F-E549-B38A-937DA68535A3}" destId="{19CBC8CC-912E-A74B-B3B7-E56A071B1A9A}" srcOrd="0" destOrd="0" presId="urn:microsoft.com/office/officeart/2005/8/layout/cycle6"/>
    <dgm:cxn modelId="{CC3B5B5A-D0F5-E046-805C-B6F823C91A81}" type="presOf" srcId="{04C18A8A-DB18-284A-97D5-5D59CDB2366F}" destId="{A4773658-DA6B-4045-9305-43092510FC75}" srcOrd="0" destOrd="0" presId="urn:microsoft.com/office/officeart/2005/8/layout/cycle6"/>
    <dgm:cxn modelId="{E31CE9A2-02A6-644C-8A1D-C07B3D71AC36}" type="presOf" srcId="{42333B8F-AE3A-794F-ACDF-091A37E51283}" destId="{22A5C185-AD6D-9841-AEB0-7556B5710668}" srcOrd="0" destOrd="0" presId="urn:microsoft.com/office/officeart/2005/8/layout/cycle6"/>
    <dgm:cxn modelId="{BBA211A9-258B-4042-8A11-38B0F3AF03F3}" srcId="{F71AF524-94D2-CE45-A629-F3DE9CC28D60}" destId="{70ADB0C6-1A36-0C4A-89C8-E3880E4558E8}" srcOrd="4" destOrd="0" parTransId="{84CA4E38-BC88-2341-8506-00C83D8F1D0D}" sibTransId="{432B806B-7D17-1945-9CEB-52684F4807BE}"/>
    <dgm:cxn modelId="{01B440B9-6AEE-5444-A1F6-B779B3F88891}" srcId="{F71AF524-94D2-CE45-A629-F3DE9CC28D60}" destId="{B557E0CC-2C1C-AD45-9141-81915E706CA2}" srcOrd="0" destOrd="0" parTransId="{14DE746F-EE82-474A-BEE4-B7D7D4D1BC07}" sibTransId="{FBAB6676-243F-E549-B38A-937DA68535A3}"/>
    <dgm:cxn modelId="{5B848FE2-4099-A84B-BC71-3FC02EA20CCC}" type="presOf" srcId="{F71AF524-94D2-CE45-A629-F3DE9CC28D60}" destId="{BE2676FC-8F30-7647-ABF3-2CB72AAA25EA}" srcOrd="0" destOrd="0" presId="urn:microsoft.com/office/officeart/2005/8/layout/cycle6"/>
    <dgm:cxn modelId="{3EB97FEA-4158-B84D-9AF3-F2ADF5A3B0D7}" srcId="{F71AF524-94D2-CE45-A629-F3DE9CC28D60}" destId="{B01A1703-8908-8B4E-A110-8C6254C43663}" srcOrd="3" destOrd="0" parTransId="{F552B0E7-2439-9640-B576-7296AB303CA5}" sibTransId="{0843F742-84AC-6340-993D-56691473C87E}"/>
    <dgm:cxn modelId="{D74AB026-B10A-A14C-ADDA-7054C6424700}" type="presParOf" srcId="{BE2676FC-8F30-7647-ABF3-2CB72AAA25EA}" destId="{35C07D07-9709-0C45-81DA-E5F19A37E26E}" srcOrd="0" destOrd="0" presId="urn:microsoft.com/office/officeart/2005/8/layout/cycle6"/>
    <dgm:cxn modelId="{C6C055BB-6694-1445-97AF-5FBAAE8AEE57}" type="presParOf" srcId="{BE2676FC-8F30-7647-ABF3-2CB72AAA25EA}" destId="{1DE8AD1E-492A-6E4A-B1D4-1E2CBF085065}" srcOrd="1" destOrd="0" presId="urn:microsoft.com/office/officeart/2005/8/layout/cycle6"/>
    <dgm:cxn modelId="{1DA639B4-CE13-9B46-ACDD-DCB3976B48F8}" type="presParOf" srcId="{BE2676FC-8F30-7647-ABF3-2CB72AAA25EA}" destId="{19CBC8CC-912E-A74B-B3B7-E56A071B1A9A}" srcOrd="2" destOrd="0" presId="urn:microsoft.com/office/officeart/2005/8/layout/cycle6"/>
    <dgm:cxn modelId="{A7D00F81-C1E5-CA44-9AC5-2F87FA7C864E}" type="presParOf" srcId="{BE2676FC-8F30-7647-ABF3-2CB72AAA25EA}" destId="{FFFCA0CF-5873-CB4B-A2C6-E8EDB4365C6D}" srcOrd="3" destOrd="0" presId="urn:microsoft.com/office/officeart/2005/8/layout/cycle6"/>
    <dgm:cxn modelId="{4E19BAF8-4C7B-6747-90C8-2C54C1DAA1F4}" type="presParOf" srcId="{BE2676FC-8F30-7647-ABF3-2CB72AAA25EA}" destId="{28BC423A-13F1-1B4D-ACDD-7DC94EE5A647}" srcOrd="4" destOrd="0" presId="urn:microsoft.com/office/officeart/2005/8/layout/cycle6"/>
    <dgm:cxn modelId="{36858B20-7FF7-BE43-9A59-DFD6B72F1569}" type="presParOf" srcId="{BE2676FC-8F30-7647-ABF3-2CB72AAA25EA}" destId="{22A5C185-AD6D-9841-AEB0-7556B5710668}" srcOrd="5" destOrd="0" presId="urn:microsoft.com/office/officeart/2005/8/layout/cycle6"/>
    <dgm:cxn modelId="{D8B7904F-001F-1244-8B0A-461D6C9188A4}" type="presParOf" srcId="{BE2676FC-8F30-7647-ABF3-2CB72AAA25EA}" destId="{4CDD390F-6F1B-1D40-9D10-567F973D68D0}" srcOrd="6" destOrd="0" presId="urn:microsoft.com/office/officeart/2005/8/layout/cycle6"/>
    <dgm:cxn modelId="{F62A0065-9BD1-B643-8C5A-8952AEFB62AE}" type="presParOf" srcId="{BE2676FC-8F30-7647-ABF3-2CB72AAA25EA}" destId="{BAD50D4F-3186-644D-930C-C7FB2AB1B9CC}" srcOrd="7" destOrd="0" presId="urn:microsoft.com/office/officeart/2005/8/layout/cycle6"/>
    <dgm:cxn modelId="{036EFCA0-2275-8E4F-9062-DE4FA37F0583}" type="presParOf" srcId="{BE2676FC-8F30-7647-ABF3-2CB72AAA25EA}" destId="{A4773658-DA6B-4045-9305-43092510FC75}" srcOrd="8" destOrd="0" presId="urn:microsoft.com/office/officeart/2005/8/layout/cycle6"/>
    <dgm:cxn modelId="{65E4479F-2514-5541-BA9B-7F921A472DFA}" type="presParOf" srcId="{BE2676FC-8F30-7647-ABF3-2CB72AAA25EA}" destId="{D51BF1D9-DCFE-B441-82C7-2D824045BD91}" srcOrd="9" destOrd="0" presId="urn:microsoft.com/office/officeart/2005/8/layout/cycle6"/>
    <dgm:cxn modelId="{225D087E-B135-A94E-B5E6-43FD90002DD9}" type="presParOf" srcId="{BE2676FC-8F30-7647-ABF3-2CB72AAA25EA}" destId="{A2EAE157-1279-A042-A3C5-6F220EDC35B5}" srcOrd="10" destOrd="0" presId="urn:microsoft.com/office/officeart/2005/8/layout/cycle6"/>
    <dgm:cxn modelId="{20C5F3D7-E82A-6D4D-836D-5C27D052FE2D}" type="presParOf" srcId="{BE2676FC-8F30-7647-ABF3-2CB72AAA25EA}" destId="{6446398E-D5BD-C24E-875B-7E030F1D596A}" srcOrd="11" destOrd="0" presId="urn:microsoft.com/office/officeart/2005/8/layout/cycle6"/>
    <dgm:cxn modelId="{A3B4DC45-14D7-AC43-A26E-4541651BD3C5}" type="presParOf" srcId="{BE2676FC-8F30-7647-ABF3-2CB72AAA25EA}" destId="{6EDFA7DB-760E-8B42-833F-7CBE533FBBB7}" srcOrd="12" destOrd="0" presId="urn:microsoft.com/office/officeart/2005/8/layout/cycle6"/>
    <dgm:cxn modelId="{C1034FEC-D8E0-6E4F-9440-BD3534AF6A16}" type="presParOf" srcId="{BE2676FC-8F30-7647-ABF3-2CB72AAA25EA}" destId="{430D5531-1698-CA4A-828B-7294515027C8}" srcOrd="13" destOrd="0" presId="urn:microsoft.com/office/officeart/2005/8/layout/cycle6"/>
    <dgm:cxn modelId="{C44CD4EE-ECAE-EF46-A487-503632E655E8}" type="presParOf" srcId="{BE2676FC-8F30-7647-ABF3-2CB72AAA25EA}" destId="{8C0581EA-40D9-984F-BF57-71721259728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AF524-94D2-CE45-A629-F3DE9CC28D60}" type="doc">
      <dgm:prSet loTypeId="urn:microsoft.com/office/officeart/2005/8/layout/cycle6" loCatId="" qsTypeId="urn:microsoft.com/office/officeart/2005/8/quickstyle/simple5" qsCatId="simple" csTypeId="urn:microsoft.com/office/officeart/2005/8/colors/colorful1" csCatId="colorful" phldr="1"/>
      <dgm:spPr/>
      <dgm:t>
        <a:bodyPr/>
        <a:lstStyle/>
        <a:p>
          <a:endParaRPr kumimoji="1" lang="ja-JP" altLang="en-US"/>
        </a:p>
      </dgm:t>
    </dgm:pt>
    <dgm:pt modelId="{B557E0CC-2C1C-AD45-9141-81915E706CA2}">
      <dgm:prSet phldrT="[テキスト]"/>
      <dgm:spPr/>
      <dgm:t>
        <a:bodyPr/>
        <a:lstStyle/>
        <a:p>
          <a:r>
            <a:rPr kumimoji="1" lang="en-US" altLang="ja-JP" dirty="0">
              <a:solidFill>
                <a:srgbClr val="000000"/>
              </a:solidFill>
              <a:latin typeface="Arial"/>
              <a:cs typeface="Arial"/>
            </a:rPr>
            <a:t>S1:</a:t>
          </a:r>
        </a:p>
        <a:p>
          <a:r>
            <a:rPr kumimoji="1" lang="en-US" altLang="ja-JP" dirty="0">
              <a:solidFill>
                <a:srgbClr val="000000"/>
              </a:solidFill>
              <a:latin typeface="Arial"/>
              <a:cs typeface="Arial"/>
            </a:rPr>
            <a:t>Sort</a:t>
          </a:r>
          <a:endParaRPr kumimoji="1" lang="ja-JP" altLang="en-US" dirty="0">
            <a:solidFill>
              <a:srgbClr val="000000"/>
            </a:solidFill>
            <a:latin typeface="Arial"/>
            <a:cs typeface="Arial"/>
          </a:endParaRPr>
        </a:p>
      </dgm:t>
    </dgm:pt>
    <dgm:pt modelId="{14DE746F-EE82-474A-BEE4-B7D7D4D1BC07}" type="parTrans" cxnId="{01B440B9-6AEE-5444-A1F6-B779B3F88891}">
      <dgm:prSet/>
      <dgm:spPr/>
      <dgm:t>
        <a:bodyPr/>
        <a:lstStyle/>
        <a:p>
          <a:endParaRPr kumimoji="1" lang="ja-JP" altLang="en-US">
            <a:solidFill>
              <a:srgbClr val="000000"/>
            </a:solidFill>
          </a:endParaRPr>
        </a:p>
      </dgm:t>
    </dgm:pt>
    <dgm:pt modelId="{FBAB6676-243F-E549-B38A-937DA68535A3}" type="sibTrans" cxnId="{01B440B9-6AEE-5444-A1F6-B779B3F88891}">
      <dgm:prSet/>
      <dgm:spPr/>
      <dgm:t>
        <a:bodyPr/>
        <a:lstStyle/>
        <a:p>
          <a:endParaRPr kumimoji="1" lang="ja-JP" altLang="en-US">
            <a:solidFill>
              <a:srgbClr val="000000"/>
            </a:solidFill>
          </a:endParaRPr>
        </a:p>
      </dgm:t>
    </dgm:pt>
    <dgm:pt modelId="{48D699EE-469B-6744-8974-AFADCC3DFED2}">
      <dgm:prSet phldrT="[テキスト]" custT="1"/>
      <dgm:spPr/>
      <dgm:t>
        <a:bodyPr/>
        <a:lstStyle/>
        <a:p>
          <a:r>
            <a:rPr kumimoji="1" lang="en-US" altLang="ja-JP" sz="3600" b="1" i="0" dirty="0">
              <a:solidFill>
                <a:srgbClr val="000000"/>
              </a:solidFill>
              <a:latin typeface="Arial"/>
              <a:cs typeface="Arial"/>
            </a:rPr>
            <a:t>S2:Set</a:t>
          </a:r>
          <a:endParaRPr kumimoji="1" lang="ja-JP" altLang="en-US" sz="3600" b="1" i="0" dirty="0">
            <a:solidFill>
              <a:srgbClr val="000000"/>
            </a:solidFill>
            <a:latin typeface="Arial"/>
            <a:cs typeface="Arial"/>
          </a:endParaRPr>
        </a:p>
      </dgm:t>
    </dgm:pt>
    <dgm:pt modelId="{FE8B6527-BD34-C343-8F42-AA077FB2ABE0}" type="parTrans" cxnId="{706F1C62-63BA-EF4C-96B1-E6A989D6C919}">
      <dgm:prSet/>
      <dgm:spPr/>
      <dgm:t>
        <a:bodyPr/>
        <a:lstStyle/>
        <a:p>
          <a:endParaRPr kumimoji="1" lang="ja-JP" altLang="en-US">
            <a:solidFill>
              <a:srgbClr val="000000"/>
            </a:solidFill>
          </a:endParaRPr>
        </a:p>
      </dgm:t>
    </dgm:pt>
    <dgm:pt modelId="{42333B8F-AE3A-794F-ACDF-091A37E51283}" type="sibTrans" cxnId="{706F1C62-63BA-EF4C-96B1-E6A989D6C919}">
      <dgm:prSet/>
      <dgm:spPr/>
      <dgm:t>
        <a:bodyPr/>
        <a:lstStyle/>
        <a:p>
          <a:endParaRPr kumimoji="1" lang="ja-JP" altLang="en-US">
            <a:solidFill>
              <a:srgbClr val="000000"/>
            </a:solidFill>
          </a:endParaRPr>
        </a:p>
      </dgm:t>
    </dgm:pt>
    <dgm:pt modelId="{FBD6595E-0A93-7942-8E68-136261088901}">
      <dgm:prSet phldrT="[テキスト]"/>
      <dgm:spPr/>
      <dgm:t>
        <a:bodyPr/>
        <a:lstStyle/>
        <a:p>
          <a:r>
            <a:rPr kumimoji="1" lang="en-US" altLang="ja-JP" dirty="0">
              <a:solidFill>
                <a:srgbClr val="000000"/>
              </a:solidFill>
              <a:latin typeface="Arial"/>
              <a:cs typeface="Arial"/>
            </a:rPr>
            <a:t>S3:</a:t>
          </a:r>
        </a:p>
        <a:p>
          <a:r>
            <a:rPr kumimoji="1" lang="en-US" altLang="ja-JP" dirty="0">
              <a:solidFill>
                <a:srgbClr val="000000"/>
              </a:solidFill>
              <a:latin typeface="Arial"/>
              <a:cs typeface="Arial"/>
            </a:rPr>
            <a:t>Shine</a:t>
          </a:r>
          <a:endParaRPr kumimoji="1" lang="ja-JP" altLang="en-US" dirty="0">
            <a:solidFill>
              <a:srgbClr val="000000"/>
            </a:solidFill>
            <a:latin typeface="Arial"/>
            <a:cs typeface="Arial"/>
          </a:endParaRPr>
        </a:p>
      </dgm:t>
    </dgm:pt>
    <dgm:pt modelId="{51368143-0B2C-E04D-8A30-847E2F33AF8A}" type="parTrans" cxnId="{5501F451-94B0-3244-913A-9439BF41650E}">
      <dgm:prSet/>
      <dgm:spPr/>
      <dgm:t>
        <a:bodyPr/>
        <a:lstStyle/>
        <a:p>
          <a:endParaRPr kumimoji="1" lang="ja-JP" altLang="en-US">
            <a:solidFill>
              <a:srgbClr val="000000"/>
            </a:solidFill>
          </a:endParaRPr>
        </a:p>
      </dgm:t>
    </dgm:pt>
    <dgm:pt modelId="{04C18A8A-DB18-284A-97D5-5D59CDB2366F}" type="sibTrans" cxnId="{5501F451-94B0-3244-913A-9439BF41650E}">
      <dgm:prSet/>
      <dgm:spPr/>
      <dgm:t>
        <a:bodyPr/>
        <a:lstStyle/>
        <a:p>
          <a:endParaRPr kumimoji="1" lang="ja-JP" altLang="en-US">
            <a:solidFill>
              <a:srgbClr val="000000"/>
            </a:solidFill>
          </a:endParaRPr>
        </a:p>
      </dgm:t>
    </dgm:pt>
    <dgm:pt modelId="{B01A1703-8908-8B4E-A110-8C6254C43663}">
      <dgm:prSet phldrT="[テキスト]"/>
      <dgm:spPr/>
      <dgm:t>
        <a:bodyPr/>
        <a:lstStyle/>
        <a:p>
          <a:pPr algn="ctr"/>
          <a:r>
            <a:rPr kumimoji="1" lang="en-US" altLang="ja-JP" dirty="0">
              <a:solidFill>
                <a:srgbClr val="000000"/>
              </a:solidFill>
              <a:latin typeface="Arial"/>
              <a:cs typeface="Arial"/>
            </a:rPr>
            <a:t>S4:</a:t>
          </a:r>
        </a:p>
        <a:p>
          <a:pPr algn="ctr"/>
          <a:r>
            <a:rPr kumimoji="1" lang="en-US" altLang="ja-JP" dirty="0">
              <a:solidFill>
                <a:srgbClr val="000000"/>
              </a:solidFill>
              <a:latin typeface="Arial"/>
              <a:cs typeface="Arial"/>
            </a:rPr>
            <a:t>Standardize</a:t>
          </a:r>
          <a:endParaRPr kumimoji="1" lang="ja-JP" altLang="en-US" dirty="0">
            <a:solidFill>
              <a:srgbClr val="000000"/>
            </a:solidFill>
            <a:latin typeface="Arial"/>
            <a:cs typeface="Arial"/>
          </a:endParaRPr>
        </a:p>
      </dgm:t>
    </dgm:pt>
    <dgm:pt modelId="{F552B0E7-2439-9640-B576-7296AB303CA5}" type="parTrans" cxnId="{3EB97FEA-4158-B84D-9AF3-F2ADF5A3B0D7}">
      <dgm:prSet/>
      <dgm:spPr/>
      <dgm:t>
        <a:bodyPr/>
        <a:lstStyle/>
        <a:p>
          <a:endParaRPr kumimoji="1" lang="ja-JP" altLang="en-US">
            <a:solidFill>
              <a:srgbClr val="000000"/>
            </a:solidFill>
          </a:endParaRPr>
        </a:p>
      </dgm:t>
    </dgm:pt>
    <dgm:pt modelId="{0843F742-84AC-6340-993D-56691473C87E}" type="sibTrans" cxnId="{3EB97FEA-4158-B84D-9AF3-F2ADF5A3B0D7}">
      <dgm:prSet/>
      <dgm:spPr/>
      <dgm:t>
        <a:bodyPr/>
        <a:lstStyle/>
        <a:p>
          <a:endParaRPr kumimoji="1" lang="ja-JP" altLang="en-US">
            <a:solidFill>
              <a:srgbClr val="000000"/>
            </a:solidFill>
          </a:endParaRPr>
        </a:p>
      </dgm:t>
    </dgm:pt>
    <dgm:pt modelId="{70ADB0C6-1A36-0C4A-89C8-E3880E4558E8}">
      <dgm:prSet phldrT="[テキスト]"/>
      <dgm:spPr/>
      <dgm:t>
        <a:bodyPr/>
        <a:lstStyle/>
        <a:p>
          <a:r>
            <a:rPr kumimoji="1" lang="en-US" altLang="ja-JP" dirty="0">
              <a:solidFill>
                <a:srgbClr val="000000"/>
              </a:solidFill>
              <a:latin typeface="Arial"/>
              <a:cs typeface="Arial"/>
            </a:rPr>
            <a:t>S5:</a:t>
          </a:r>
        </a:p>
        <a:p>
          <a:r>
            <a:rPr kumimoji="1" lang="en-US" altLang="ja-JP" dirty="0">
              <a:solidFill>
                <a:srgbClr val="000000"/>
              </a:solidFill>
              <a:latin typeface="Arial"/>
              <a:cs typeface="Arial"/>
            </a:rPr>
            <a:t>Sustain</a:t>
          </a:r>
          <a:endParaRPr kumimoji="1" lang="ja-JP" altLang="en-US" dirty="0">
            <a:solidFill>
              <a:srgbClr val="000000"/>
            </a:solidFill>
            <a:latin typeface="Arial"/>
            <a:cs typeface="Arial"/>
          </a:endParaRPr>
        </a:p>
      </dgm:t>
    </dgm:pt>
    <dgm:pt modelId="{84CA4E38-BC88-2341-8506-00C83D8F1D0D}" type="parTrans" cxnId="{BBA211A9-258B-4042-8A11-38B0F3AF03F3}">
      <dgm:prSet/>
      <dgm:spPr/>
      <dgm:t>
        <a:bodyPr/>
        <a:lstStyle/>
        <a:p>
          <a:endParaRPr kumimoji="1" lang="ja-JP" altLang="en-US">
            <a:solidFill>
              <a:srgbClr val="000000"/>
            </a:solidFill>
          </a:endParaRPr>
        </a:p>
      </dgm:t>
    </dgm:pt>
    <dgm:pt modelId="{432B806B-7D17-1945-9CEB-52684F4807BE}" type="sibTrans" cxnId="{BBA211A9-258B-4042-8A11-38B0F3AF03F3}">
      <dgm:prSet/>
      <dgm:spPr/>
      <dgm:t>
        <a:bodyPr/>
        <a:lstStyle/>
        <a:p>
          <a:endParaRPr kumimoji="1" lang="ja-JP" altLang="en-US">
            <a:solidFill>
              <a:srgbClr val="000000"/>
            </a:solidFill>
          </a:endParaRPr>
        </a:p>
      </dgm:t>
    </dgm:pt>
    <dgm:pt modelId="{BE2676FC-8F30-7647-ABF3-2CB72AAA25EA}" type="pres">
      <dgm:prSet presAssocID="{F71AF524-94D2-CE45-A629-F3DE9CC28D60}" presName="cycle" presStyleCnt="0">
        <dgm:presLayoutVars>
          <dgm:dir/>
          <dgm:resizeHandles val="exact"/>
        </dgm:presLayoutVars>
      </dgm:prSet>
      <dgm:spPr/>
    </dgm:pt>
    <dgm:pt modelId="{35C07D07-9709-0C45-81DA-E5F19A37E26E}" type="pres">
      <dgm:prSet presAssocID="{B557E0CC-2C1C-AD45-9141-81915E706CA2}" presName="node" presStyleLbl="node1" presStyleIdx="0" presStyleCnt="5">
        <dgm:presLayoutVars>
          <dgm:bulletEnabled val="1"/>
        </dgm:presLayoutVars>
      </dgm:prSet>
      <dgm:spPr/>
    </dgm:pt>
    <dgm:pt modelId="{1DE8AD1E-492A-6E4A-B1D4-1E2CBF085065}" type="pres">
      <dgm:prSet presAssocID="{B557E0CC-2C1C-AD45-9141-81915E706CA2}" presName="spNode" presStyleCnt="0"/>
      <dgm:spPr/>
    </dgm:pt>
    <dgm:pt modelId="{19CBC8CC-912E-A74B-B3B7-E56A071B1A9A}" type="pres">
      <dgm:prSet presAssocID="{FBAB6676-243F-E549-B38A-937DA68535A3}" presName="sibTrans" presStyleLbl="sibTrans1D1" presStyleIdx="0" presStyleCnt="5"/>
      <dgm:spPr/>
    </dgm:pt>
    <dgm:pt modelId="{FFFCA0CF-5873-CB4B-A2C6-E8EDB4365C6D}" type="pres">
      <dgm:prSet presAssocID="{48D699EE-469B-6744-8974-AFADCC3DFED2}" presName="node" presStyleLbl="node1" presStyleIdx="1" presStyleCnt="5" custScaleX="161918" custScaleY="163927">
        <dgm:presLayoutVars>
          <dgm:bulletEnabled val="1"/>
        </dgm:presLayoutVars>
      </dgm:prSet>
      <dgm:spPr/>
    </dgm:pt>
    <dgm:pt modelId="{28BC423A-13F1-1B4D-ACDD-7DC94EE5A647}" type="pres">
      <dgm:prSet presAssocID="{48D699EE-469B-6744-8974-AFADCC3DFED2}" presName="spNode" presStyleCnt="0"/>
      <dgm:spPr/>
    </dgm:pt>
    <dgm:pt modelId="{22A5C185-AD6D-9841-AEB0-7556B5710668}" type="pres">
      <dgm:prSet presAssocID="{42333B8F-AE3A-794F-ACDF-091A37E51283}" presName="sibTrans" presStyleLbl="sibTrans1D1" presStyleIdx="1" presStyleCnt="5"/>
      <dgm:spPr/>
    </dgm:pt>
    <dgm:pt modelId="{4CDD390F-6F1B-1D40-9D10-567F973D68D0}" type="pres">
      <dgm:prSet presAssocID="{FBD6595E-0A93-7942-8E68-136261088901}" presName="node" presStyleLbl="node1" presStyleIdx="2" presStyleCnt="5">
        <dgm:presLayoutVars>
          <dgm:bulletEnabled val="1"/>
        </dgm:presLayoutVars>
      </dgm:prSet>
      <dgm:spPr/>
    </dgm:pt>
    <dgm:pt modelId="{BAD50D4F-3186-644D-930C-C7FB2AB1B9CC}" type="pres">
      <dgm:prSet presAssocID="{FBD6595E-0A93-7942-8E68-136261088901}" presName="spNode" presStyleCnt="0"/>
      <dgm:spPr/>
    </dgm:pt>
    <dgm:pt modelId="{A4773658-DA6B-4045-9305-43092510FC75}" type="pres">
      <dgm:prSet presAssocID="{04C18A8A-DB18-284A-97D5-5D59CDB2366F}" presName="sibTrans" presStyleLbl="sibTrans1D1" presStyleIdx="2" presStyleCnt="5"/>
      <dgm:spPr/>
    </dgm:pt>
    <dgm:pt modelId="{D51BF1D9-DCFE-B441-82C7-2D824045BD91}" type="pres">
      <dgm:prSet presAssocID="{B01A1703-8908-8B4E-A110-8C6254C43663}" presName="node" presStyleLbl="node1" presStyleIdx="3" presStyleCnt="5">
        <dgm:presLayoutVars>
          <dgm:bulletEnabled val="1"/>
        </dgm:presLayoutVars>
      </dgm:prSet>
      <dgm:spPr/>
    </dgm:pt>
    <dgm:pt modelId="{A2EAE157-1279-A042-A3C5-6F220EDC35B5}" type="pres">
      <dgm:prSet presAssocID="{B01A1703-8908-8B4E-A110-8C6254C43663}" presName="spNode" presStyleCnt="0"/>
      <dgm:spPr/>
    </dgm:pt>
    <dgm:pt modelId="{6446398E-D5BD-C24E-875B-7E030F1D596A}" type="pres">
      <dgm:prSet presAssocID="{0843F742-84AC-6340-993D-56691473C87E}" presName="sibTrans" presStyleLbl="sibTrans1D1" presStyleIdx="3" presStyleCnt="5"/>
      <dgm:spPr/>
    </dgm:pt>
    <dgm:pt modelId="{6EDFA7DB-760E-8B42-833F-7CBE533FBBB7}" type="pres">
      <dgm:prSet presAssocID="{70ADB0C6-1A36-0C4A-89C8-E3880E4558E8}" presName="node" presStyleLbl="node1" presStyleIdx="4" presStyleCnt="5">
        <dgm:presLayoutVars>
          <dgm:bulletEnabled val="1"/>
        </dgm:presLayoutVars>
      </dgm:prSet>
      <dgm:spPr/>
    </dgm:pt>
    <dgm:pt modelId="{430D5531-1698-CA4A-828B-7294515027C8}" type="pres">
      <dgm:prSet presAssocID="{70ADB0C6-1A36-0C4A-89C8-E3880E4558E8}" presName="spNode" presStyleCnt="0"/>
      <dgm:spPr/>
    </dgm:pt>
    <dgm:pt modelId="{8C0581EA-40D9-984F-BF57-71721259728C}" type="pres">
      <dgm:prSet presAssocID="{432B806B-7D17-1945-9CEB-52684F4807BE}" presName="sibTrans" presStyleLbl="sibTrans1D1" presStyleIdx="4" presStyleCnt="5"/>
      <dgm:spPr/>
    </dgm:pt>
  </dgm:ptLst>
  <dgm:cxnLst>
    <dgm:cxn modelId="{797E3007-28F0-7C4C-9943-0FC717CFFE77}" type="presOf" srcId="{B01A1703-8908-8B4E-A110-8C6254C43663}" destId="{D51BF1D9-DCFE-B441-82C7-2D824045BD91}" srcOrd="0" destOrd="0" presId="urn:microsoft.com/office/officeart/2005/8/layout/cycle6"/>
    <dgm:cxn modelId="{AA646B0F-5919-1B4E-80A1-D8E7BE9F280D}" type="presOf" srcId="{432B806B-7D17-1945-9CEB-52684F4807BE}" destId="{8C0581EA-40D9-984F-BF57-71721259728C}" srcOrd="0" destOrd="0" presId="urn:microsoft.com/office/officeart/2005/8/layout/cycle6"/>
    <dgm:cxn modelId="{6E572221-E219-6A4A-9D55-D75AB68412E2}" type="presOf" srcId="{04C18A8A-DB18-284A-97D5-5D59CDB2366F}" destId="{A4773658-DA6B-4045-9305-43092510FC75}" srcOrd="0" destOrd="0" presId="urn:microsoft.com/office/officeart/2005/8/layout/cycle6"/>
    <dgm:cxn modelId="{6F71F535-6A75-364F-BB19-8692130DEBF2}" type="presOf" srcId="{F71AF524-94D2-CE45-A629-F3DE9CC28D60}" destId="{BE2676FC-8F30-7647-ABF3-2CB72AAA25EA}" srcOrd="0" destOrd="0" presId="urn:microsoft.com/office/officeart/2005/8/layout/cycle6"/>
    <dgm:cxn modelId="{C0DD8B5C-D936-1849-BA13-44E55238943E}" type="presOf" srcId="{B557E0CC-2C1C-AD45-9141-81915E706CA2}" destId="{35C07D07-9709-0C45-81DA-E5F19A37E26E}" srcOrd="0" destOrd="0" presId="urn:microsoft.com/office/officeart/2005/8/layout/cycle6"/>
    <dgm:cxn modelId="{706F1C62-63BA-EF4C-96B1-E6A989D6C919}" srcId="{F71AF524-94D2-CE45-A629-F3DE9CC28D60}" destId="{48D699EE-469B-6744-8974-AFADCC3DFED2}" srcOrd="1" destOrd="0" parTransId="{FE8B6527-BD34-C343-8F42-AA077FB2ABE0}" sibTransId="{42333B8F-AE3A-794F-ACDF-091A37E51283}"/>
    <dgm:cxn modelId="{E8B7F162-A5CA-3A49-A793-8845C885F267}" type="presOf" srcId="{42333B8F-AE3A-794F-ACDF-091A37E51283}" destId="{22A5C185-AD6D-9841-AEB0-7556B5710668}" srcOrd="0" destOrd="0" presId="urn:microsoft.com/office/officeart/2005/8/layout/cycle6"/>
    <dgm:cxn modelId="{5501F451-94B0-3244-913A-9439BF41650E}" srcId="{F71AF524-94D2-CE45-A629-F3DE9CC28D60}" destId="{FBD6595E-0A93-7942-8E68-136261088901}" srcOrd="2" destOrd="0" parTransId="{51368143-0B2C-E04D-8A30-847E2F33AF8A}" sibTransId="{04C18A8A-DB18-284A-97D5-5D59CDB2366F}"/>
    <dgm:cxn modelId="{B5D8BD89-3EED-7E40-B8A2-7A0D0CCDF615}" type="presOf" srcId="{48D699EE-469B-6744-8974-AFADCC3DFED2}" destId="{FFFCA0CF-5873-CB4B-A2C6-E8EDB4365C6D}" srcOrd="0" destOrd="0" presId="urn:microsoft.com/office/officeart/2005/8/layout/cycle6"/>
    <dgm:cxn modelId="{6AE7D68F-D0C0-FE4E-998E-60F5150EDCBA}" type="presOf" srcId="{0843F742-84AC-6340-993D-56691473C87E}" destId="{6446398E-D5BD-C24E-875B-7E030F1D596A}" srcOrd="0" destOrd="0" presId="urn:microsoft.com/office/officeart/2005/8/layout/cycle6"/>
    <dgm:cxn modelId="{CD51889B-DE6F-F345-9625-AD1E8BBF51BF}" type="presOf" srcId="{70ADB0C6-1A36-0C4A-89C8-E3880E4558E8}" destId="{6EDFA7DB-760E-8B42-833F-7CBE533FBBB7}" srcOrd="0" destOrd="0" presId="urn:microsoft.com/office/officeart/2005/8/layout/cycle6"/>
    <dgm:cxn modelId="{4DFB0BA2-AC8B-5647-AD98-55C488F5B772}" type="presOf" srcId="{FBD6595E-0A93-7942-8E68-136261088901}" destId="{4CDD390F-6F1B-1D40-9D10-567F973D68D0}" srcOrd="0" destOrd="0" presId="urn:microsoft.com/office/officeart/2005/8/layout/cycle6"/>
    <dgm:cxn modelId="{BBA211A9-258B-4042-8A11-38B0F3AF03F3}" srcId="{F71AF524-94D2-CE45-A629-F3DE9CC28D60}" destId="{70ADB0C6-1A36-0C4A-89C8-E3880E4558E8}" srcOrd="4" destOrd="0" parTransId="{84CA4E38-BC88-2341-8506-00C83D8F1D0D}" sibTransId="{432B806B-7D17-1945-9CEB-52684F4807BE}"/>
    <dgm:cxn modelId="{01B440B9-6AEE-5444-A1F6-B779B3F88891}" srcId="{F71AF524-94D2-CE45-A629-F3DE9CC28D60}" destId="{B557E0CC-2C1C-AD45-9141-81915E706CA2}" srcOrd="0" destOrd="0" parTransId="{14DE746F-EE82-474A-BEE4-B7D7D4D1BC07}" sibTransId="{FBAB6676-243F-E549-B38A-937DA68535A3}"/>
    <dgm:cxn modelId="{3EB97FEA-4158-B84D-9AF3-F2ADF5A3B0D7}" srcId="{F71AF524-94D2-CE45-A629-F3DE9CC28D60}" destId="{B01A1703-8908-8B4E-A110-8C6254C43663}" srcOrd="3" destOrd="0" parTransId="{F552B0E7-2439-9640-B576-7296AB303CA5}" sibTransId="{0843F742-84AC-6340-993D-56691473C87E}"/>
    <dgm:cxn modelId="{E6842FEE-239F-1444-BD3B-0FDA114D335C}" type="presOf" srcId="{FBAB6676-243F-E549-B38A-937DA68535A3}" destId="{19CBC8CC-912E-A74B-B3B7-E56A071B1A9A}" srcOrd="0" destOrd="0" presId="urn:microsoft.com/office/officeart/2005/8/layout/cycle6"/>
    <dgm:cxn modelId="{9E348C11-782F-E641-8557-F5C273446EB1}" type="presParOf" srcId="{BE2676FC-8F30-7647-ABF3-2CB72AAA25EA}" destId="{35C07D07-9709-0C45-81DA-E5F19A37E26E}" srcOrd="0" destOrd="0" presId="urn:microsoft.com/office/officeart/2005/8/layout/cycle6"/>
    <dgm:cxn modelId="{6C6E4AA6-3956-C64E-A726-FB793FAE2B05}" type="presParOf" srcId="{BE2676FC-8F30-7647-ABF3-2CB72AAA25EA}" destId="{1DE8AD1E-492A-6E4A-B1D4-1E2CBF085065}" srcOrd="1" destOrd="0" presId="urn:microsoft.com/office/officeart/2005/8/layout/cycle6"/>
    <dgm:cxn modelId="{4F75D223-C9D3-7D43-9105-D02E894E7C5C}" type="presParOf" srcId="{BE2676FC-8F30-7647-ABF3-2CB72AAA25EA}" destId="{19CBC8CC-912E-A74B-B3B7-E56A071B1A9A}" srcOrd="2" destOrd="0" presId="urn:microsoft.com/office/officeart/2005/8/layout/cycle6"/>
    <dgm:cxn modelId="{2015F75E-92BC-BB4F-95A7-154115923AC1}" type="presParOf" srcId="{BE2676FC-8F30-7647-ABF3-2CB72AAA25EA}" destId="{FFFCA0CF-5873-CB4B-A2C6-E8EDB4365C6D}" srcOrd="3" destOrd="0" presId="urn:microsoft.com/office/officeart/2005/8/layout/cycle6"/>
    <dgm:cxn modelId="{A2FC4925-B8D8-7441-A316-13713BEC5E70}" type="presParOf" srcId="{BE2676FC-8F30-7647-ABF3-2CB72AAA25EA}" destId="{28BC423A-13F1-1B4D-ACDD-7DC94EE5A647}" srcOrd="4" destOrd="0" presId="urn:microsoft.com/office/officeart/2005/8/layout/cycle6"/>
    <dgm:cxn modelId="{ECD9AEDE-D18F-714E-B452-EF1556B89828}" type="presParOf" srcId="{BE2676FC-8F30-7647-ABF3-2CB72AAA25EA}" destId="{22A5C185-AD6D-9841-AEB0-7556B5710668}" srcOrd="5" destOrd="0" presId="urn:microsoft.com/office/officeart/2005/8/layout/cycle6"/>
    <dgm:cxn modelId="{EE94BD81-87CE-7142-BFA8-2ABF77F165C5}" type="presParOf" srcId="{BE2676FC-8F30-7647-ABF3-2CB72AAA25EA}" destId="{4CDD390F-6F1B-1D40-9D10-567F973D68D0}" srcOrd="6" destOrd="0" presId="urn:microsoft.com/office/officeart/2005/8/layout/cycle6"/>
    <dgm:cxn modelId="{ACE2B0B9-B608-2547-9C5F-E8FB80377AFB}" type="presParOf" srcId="{BE2676FC-8F30-7647-ABF3-2CB72AAA25EA}" destId="{BAD50D4F-3186-644D-930C-C7FB2AB1B9CC}" srcOrd="7" destOrd="0" presId="urn:microsoft.com/office/officeart/2005/8/layout/cycle6"/>
    <dgm:cxn modelId="{46A119DA-997B-5F4F-B132-8EBA8B132BF8}" type="presParOf" srcId="{BE2676FC-8F30-7647-ABF3-2CB72AAA25EA}" destId="{A4773658-DA6B-4045-9305-43092510FC75}" srcOrd="8" destOrd="0" presId="urn:microsoft.com/office/officeart/2005/8/layout/cycle6"/>
    <dgm:cxn modelId="{405AD1E1-7E08-FF43-BEF1-4232A59E5D98}" type="presParOf" srcId="{BE2676FC-8F30-7647-ABF3-2CB72AAA25EA}" destId="{D51BF1D9-DCFE-B441-82C7-2D824045BD91}" srcOrd="9" destOrd="0" presId="urn:microsoft.com/office/officeart/2005/8/layout/cycle6"/>
    <dgm:cxn modelId="{BA02F375-1393-A044-B297-8A9DAC9C7318}" type="presParOf" srcId="{BE2676FC-8F30-7647-ABF3-2CB72AAA25EA}" destId="{A2EAE157-1279-A042-A3C5-6F220EDC35B5}" srcOrd="10" destOrd="0" presId="urn:microsoft.com/office/officeart/2005/8/layout/cycle6"/>
    <dgm:cxn modelId="{E80194EC-CD96-4149-B344-C157A00AF170}" type="presParOf" srcId="{BE2676FC-8F30-7647-ABF3-2CB72AAA25EA}" destId="{6446398E-D5BD-C24E-875B-7E030F1D596A}" srcOrd="11" destOrd="0" presId="urn:microsoft.com/office/officeart/2005/8/layout/cycle6"/>
    <dgm:cxn modelId="{2B29CEE7-E365-C140-BE33-E7C9C40A532F}" type="presParOf" srcId="{BE2676FC-8F30-7647-ABF3-2CB72AAA25EA}" destId="{6EDFA7DB-760E-8B42-833F-7CBE533FBBB7}" srcOrd="12" destOrd="0" presId="urn:microsoft.com/office/officeart/2005/8/layout/cycle6"/>
    <dgm:cxn modelId="{AB32A71C-7DB1-8C42-AAAD-07BFDD70A55A}" type="presParOf" srcId="{BE2676FC-8F30-7647-ABF3-2CB72AAA25EA}" destId="{430D5531-1698-CA4A-828B-7294515027C8}" srcOrd="13" destOrd="0" presId="urn:microsoft.com/office/officeart/2005/8/layout/cycle6"/>
    <dgm:cxn modelId="{6B301B29-3C9B-0440-A468-0E85BC72D995}" type="presParOf" srcId="{BE2676FC-8F30-7647-ABF3-2CB72AAA25EA}" destId="{8C0581EA-40D9-984F-BF57-71721259728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1AF524-94D2-CE45-A629-F3DE9CC28D60}" type="doc">
      <dgm:prSet loTypeId="urn:microsoft.com/office/officeart/2005/8/layout/cycle6" loCatId="" qsTypeId="urn:microsoft.com/office/officeart/2005/8/quickstyle/simple5" qsCatId="simple" csTypeId="urn:microsoft.com/office/officeart/2005/8/colors/colorful1" csCatId="colorful" phldr="1"/>
      <dgm:spPr/>
      <dgm:t>
        <a:bodyPr/>
        <a:lstStyle/>
        <a:p>
          <a:endParaRPr kumimoji="1" lang="ja-JP" altLang="en-US"/>
        </a:p>
      </dgm:t>
    </dgm:pt>
    <dgm:pt modelId="{B557E0CC-2C1C-AD45-9141-81915E706CA2}">
      <dgm:prSet phldrT="[テキスト]"/>
      <dgm:spPr/>
      <dgm:t>
        <a:bodyPr/>
        <a:lstStyle/>
        <a:p>
          <a:r>
            <a:rPr kumimoji="1" lang="en-US" altLang="ja-JP" dirty="0">
              <a:solidFill>
                <a:srgbClr val="000000"/>
              </a:solidFill>
              <a:latin typeface="Book Antiqua"/>
              <a:cs typeface="Book Antiqua"/>
            </a:rPr>
            <a:t>S1:</a:t>
          </a:r>
        </a:p>
        <a:p>
          <a:r>
            <a:rPr kumimoji="1" lang="en-US" altLang="ja-JP" dirty="0">
              <a:solidFill>
                <a:srgbClr val="000000"/>
              </a:solidFill>
              <a:latin typeface="Book Antiqua"/>
              <a:cs typeface="Book Antiqua"/>
            </a:rPr>
            <a:t>Sort</a:t>
          </a:r>
          <a:endParaRPr kumimoji="1" lang="ja-JP" altLang="en-US" dirty="0">
            <a:solidFill>
              <a:srgbClr val="000000"/>
            </a:solidFill>
            <a:latin typeface="Book Antiqua"/>
            <a:cs typeface="Book Antiqua"/>
          </a:endParaRPr>
        </a:p>
      </dgm:t>
    </dgm:pt>
    <dgm:pt modelId="{14DE746F-EE82-474A-BEE4-B7D7D4D1BC07}" type="parTrans" cxnId="{01B440B9-6AEE-5444-A1F6-B779B3F88891}">
      <dgm:prSet/>
      <dgm:spPr/>
      <dgm:t>
        <a:bodyPr/>
        <a:lstStyle/>
        <a:p>
          <a:endParaRPr kumimoji="1" lang="ja-JP" altLang="en-US">
            <a:solidFill>
              <a:srgbClr val="000000"/>
            </a:solidFill>
            <a:latin typeface="Book Antiqua"/>
            <a:cs typeface="Book Antiqua"/>
          </a:endParaRPr>
        </a:p>
      </dgm:t>
    </dgm:pt>
    <dgm:pt modelId="{FBAB6676-243F-E549-B38A-937DA68535A3}" type="sibTrans" cxnId="{01B440B9-6AEE-5444-A1F6-B779B3F88891}">
      <dgm:prSet/>
      <dgm:spPr/>
      <dgm:t>
        <a:bodyPr/>
        <a:lstStyle/>
        <a:p>
          <a:endParaRPr kumimoji="1" lang="ja-JP" altLang="en-US">
            <a:solidFill>
              <a:srgbClr val="000000"/>
            </a:solidFill>
            <a:latin typeface="Book Antiqua"/>
            <a:cs typeface="Book Antiqua"/>
          </a:endParaRPr>
        </a:p>
      </dgm:t>
    </dgm:pt>
    <dgm:pt modelId="{48D699EE-469B-6744-8974-AFADCC3DFED2}">
      <dgm:prSet phldrT="[テキスト]"/>
      <dgm:spPr/>
      <dgm:t>
        <a:bodyPr/>
        <a:lstStyle/>
        <a:p>
          <a:r>
            <a:rPr kumimoji="1" lang="en-US" altLang="ja-JP" dirty="0">
              <a:solidFill>
                <a:srgbClr val="000000"/>
              </a:solidFill>
              <a:latin typeface="Book Antiqua"/>
              <a:cs typeface="Book Antiqua"/>
            </a:rPr>
            <a:t>S2:</a:t>
          </a:r>
        </a:p>
        <a:p>
          <a:r>
            <a:rPr kumimoji="1" lang="en-US" altLang="ja-JP" dirty="0">
              <a:solidFill>
                <a:srgbClr val="000000"/>
              </a:solidFill>
              <a:latin typeface="Book Antiqua"/>
              <a:cs typeface="Book Antiqua"/>
            </a:rPr>
            <a:t>Set</a:t>
          </a:r>
          <a:endParaRPr kumimoji="1" lang="ja-JP" altLang="en-US" dirty="0">
            <a:solidFill>
              <a:srgbClr val="000000"/>
            </a:solidFill>
            <a:latin typeface="Book Antiqua"/>
            <a:cs typeface="Book Antiqua"/>
          </a:endParaRPr>
        </a:p>
      </dgm:t>
    </dgm:pt>
    <dgm:pt modelId="{FE8B6527-BD34-C343-8F42-AA077FB2ABE0}" type="parTrans" cxnId="{706F1C62-63BA-EF4C-96B1-E6A989D6C919}">
      <dgm:prSet/>
      <dgm:spPr/>
      <dgm:t>
        <a:bodyPr/>
        <a:lstStyle/>
        <a:p>
          <a:endParaRPr kumimoji="1" lang="ja-JP" altLang="en-US">
            <a:solidFill>
              <a:srgbClr val="000000"/>
            </a:solidFill>
            <a:latin typeface="Book Antiqua"/>
            <a:cs typeface="Book Antiqua"/>
          </a:endParaRPr>
        </a:p>
      </dgm:t>
    </dgm:pt>
    <dgm:pt modelId="{42333B8F-AE3A-794F-ACDF-091A37E51283}" type="sibTrans" cxnId="{706F1C62-63BA-EF4C-96B1-E6A989D6C919}">
      <dgm:prSet/>
      <dgm:spPr/>
      <dgm:t>
        <a:bodyPr/>
        <a:lstStyle/>
        <a:p>
          <a:endParaRPr kumimoji="1" lang="ja-JP" altLang="en-US">
            <a:solidFill>
              <a:srgbClr val="000000"/>
            </a:solidFill>
            <a:latin typeface="Book Antiqua"/>
            <a:cs typeface="Book Antiqua"/>
          </a:endParaRPr>
        </a:p>
      </dgm:t>
    </dgm:pt>
    <dgm:pt modelId="{FBD6595E-0A93-7942-8E68-136261088901}">
      <dgm:prSet phldrT="[テキスト]" custT="1"/>
      <dgm:spPr/>
      <dgm:t>
        <a:bodyPr/>
        <a:lstStyle/>
        <a:p>
          <a:r>
            <a:rPr kumimoji="1" lang="en-US" altLang="ja-JP" sz="3600" dirty="0">
              <a:solidFill>
                <a:srgbClr val="000000"/>
              </a:solidFill>
              <a:latin typeface="Book Antiqua"/>
              <a:cs typeface="Book Antiqua"/>
            </a:rPr>
            <a:t>S3:</a:t>
          </a:r>
        </a:p>
        <a:p>
          <a:r>
            <a:rPr kumimoji="1" lang="en-US" altLang="ja-JP" sz="3600" dirty="0">
              <a:solidFill>
                <a:srgbClr val="000000"/>
              </a:solidFill>
              <a:latin typeface="Book Antiqua"/>
              <a:cs typeface="Book Antiqua"/>
            </a:rPr>
            <a:t>Shine</a:t>
          </a:r>
          <a:endParaRPr kumimoji="1" lang="ja-JP" altLang="en-US" sz="3600" dirty="0">
            <a:solidFill>
              <a:srgbClr val="000000"/>
            </a:solidFill>
            <a:latin typeface="Book Antiqua"/>
            <a:cs typeface="Book Antiqua"/>
          </a:endParaRPr>
        </a:p>
      </dgm:t>
    </dgm:pt>
    <dgm:pt modelId="{51368143-0B2C-E04D-8A30-847E2F33AF8A}" type="parTrans" cxnId="{5501F451-94B0-3244-913A-9439BF41650E}">
      <dgm:prSet/>
      <dgm:spPr/>
      <dgm:t>
        <a:bodyPr/>
        <a:lstStyle/>
        <a:p>
          <a:endParaRPr kumimoji="1" lang="ja-JP" altLang="en-US">
            <a:solidFill>
              <a:srgbClr val="000000"/>
            </a:solidFill>
            <a:latin typeface="Book Antiqua"/>
            <a:cs typeface="Book Antiqua"/>
          </a:endParaRPr>
        </a:p>
      </dgm:t>
    </dgm:pt>
    <dgm:pt modelId="{04C18A8A-DB18-284A-97D5-5D59CDB2366F}" type="sibTrans" cxnId="{5501F451-94B0-3244-913A-9439BF41650E}">
      <dgm:prSet/>
      <dgm:spPr/>
      <dgm:t>
        <a:bodyPr/>
        <a:lstStyle/>
        <a:p>
          <a:endParaRPr kumimoji="1" lang="ja-JP" altLang="en-US">
            <a:solidFill>
              <a:srgbClr val="000000"/>
            </a:solidFill>
            <a:latin typeface="Book Antiqua"/>
            <a:cs typeface="Book Antiqua"/>
          </a:endParaRPr>
        </a:p>
      </dgm:t>
    </dgm:pt>
    <dgm:pt modelId="{B01A1703-8908-8B4E-A110-8C6254C43663}">
      <dgm:prSet phldrT="[テキスト]"/>
      <dgm:spPr/>
      <dgm:t>
        <a:bodyPr/>
        <a:lstStyle/>
        <a:p>
          <a:r>
            <a:rPr kumimoji="1" lang="en-US" altLang="ja-JP" dirty="0">
              <a:solidFill>
                <a:srgbClr val="000000"/>
              </a:solidFill>
              <a:latin typeface="Book Antiqua"/>
              <a:cs typeface="Book Antiqua"/>
            </a:rPr>
            <a:t>S4:</a:t>
          </a:r>
        </a:p>
        <a:p>
          <a:r>
            <a:rPr kumimoji="1" lang="en-US" altLang="ja-JP" dirty="0">
              <a:solidFill>
                <a:srgbClr val="000000"/>
              </a:solidFill>
              <a:latin typeface="Book Antiqua"/>
              <a:cs typeface="Book Antiqua"/>
            </a:rPr>
            <a:t>Standardize</a:t>
          </a:r>
          <a:endParaRPr kumimoji="1" lang="ja-JP" altLang="en-US" dirty="0">
            <a:solidFill>
              <a:srgbClr val="000000"/>
            </a:solidFill>
            <a:latin typeface="Book Antiqua"/>
            <a:cs typeface="Book Antiqua"/>
          </a:endParaRPr>
        </a:p>
      </dgm:t>
    </dgm:pt>
    <dgm:pt modelId="{F552B0E7-2439-9640-B576-7296AB303CA5}" type="parTrans" cxnId="{3EB97FEA-4158-B84D-9AF3-F2ADF5A3B0D7}">
      <dgm:prSet/>
      <dgm:spPr/>
      <dgm:t>
        <a:bodyPr/>
        <a:lstStyle/>
        <a:p>
          <a:endParaRPr kumimoji="1" lang="ja-JP" altLang="en-US">
            <a:solidFill>
              <a:srgbClr val="000000"/>
            </a:solidFill>
            <a:latin typeface="Book Antiqua"/>
            <a:cs typeface="Book Antiqua"/>
          </a:endParaRPr>
        </a:p>
      </dgm:t>
    </dgm:pt>
    <dgm:pt modelId="{0843F742-84AC-6340-993D-56691473C87E}" type="sibTrans" cxnId="{3EB97FEA-4158-B84D-9AF3-F2ADF5A3B0D7}">
      <dgm:prSet/>
      <dgm:spPr/>
      <dgm:t>
        <a:bodyPr/>
        <a:lstStyle/>
        <a:p>
          <a:endParaRPr kumimoji="1" lang="ja-JP" altLang="en-US">
            <a:solidFill>
              <a:srgbClr val="000000"/>
            </a:solidFill>
            <a:latin typeface="Book Antiqua"/>
            <a:cs typeface="Book Antiqua"/>
          </a:endParaRPr>
        </a:p>
      </dgm:t>
    </dgm:pt>
    <dgm:pt modelId="{70ADB0C6-1A36-0C4A-89C8-E3880E4558E8}">
      <dgm:prSet phldrT="[テキスト]"/>
      <dgm:spPr/>
      <dgm:t>
        <a:bodyPr/>
        <a:lstStyle/>
        <a:p>
          <a:r>
            <a:rPr kumimoji="1" lang="en-US" altLang="ja-JP" dirty="0">
              <a:solidFill>
                <a:srgbClr val="000000"/>
              </a:solidFill>
              <a:latin typeface="Book Antiqua"/>
              <a:cs typeface="Book Antiqua"/>
            </a:rPr>
            <a:t>S5:</a:t>
          </a:r>
        </a:p>
        <a:p>
          <a:r>
            <a:rPr kumimoji="1" lang="en-US" altLang="ja-JP" dirty="0">
              <a:solidFill>
                <a:srgbClr val="000000"/>
              </a:solidFill>
              <a:latin typeface="Book Antiqua"/>
              <a:cs typeface="Book Antiqua"/>
            </a:rPr>
            <a:t>Sustain</a:t>
          </a:r>
          <a:endParaRPr kumimoji="1" lang="ja-JP" altLang="en-US" dirty="0">
            <a:solidFill>
              <a:srgbClr val="000000"/>
            </a:solidFill>
            <a:latin typeface="Book Antiqua"/>
            <a:cs typeface="Book Antiqua"/>
          </a:endParaRPr>
        </a:p>
      </dgm:t>
    </dgm:pt>
    <dgm:pt modelId="{84CA4E38-BC88-2341-8506-00C83D8F1D0D}" type="parTrans" cxnId="{BBA211A9-258B-4042-8A11-38B0F3AF03F3}">
      <dgm:prSet/>
      <dgm:spPr/>
      <dgm:t>
        <a:bodyPr/>
        <a:lstStyle/>
        <a:p>
          <a:endParaRPr kumimoji="1" lang="ja-JP" altLang="en-US">
            <a:solidFill>
              <a:srgbClr val="000000"/>
            </a:solidFill>
            <a:latin typeface="Book Antiqua"/>
            <a:cs typeface="Book Antiqua"/>
          </a:endParaRPr>
        </a:p>
      </dgm:t>
    </dgm:pt>
    <dgm:pt modelId="{432B806B-7D17-1945-9CEB-52684F4807BE}" type="sibTrans" cxnId="{BBA211A9-258B-4042-8A11-38B0F3AF03F3}">
      <dgm:prSet/>
      <dgm:spPr/>
      <dgm:t>
        <a:bodyPr/>
        <a:lstStyle/>
        <a:p>
          <a:endParaRPr kumimoji="1" lang="ja-JP" altLang="en-US">
            <a:solidFill>
              <a:srgbClr val="000000"/>
            </a:solidFill>
            <a:latin typeface="Book Antiqua"/>
            <a:cs typeface="Book Antiqua"/>
          </a:endParaRPr>
        </a:p>
      </dgm:t>
    </dgm:pt>
    <dgm:pt modelId="{BE2676FC-8F30-7647-ABF3-2CB72AAA25EA}" type="pres">
      <dgm:prSet presAssocID="{F71AF524-94D2-CE45-A629-F3DE9CC28D60}" presName="cycle" presStyleCnt="0">
        <dgm:presLayoutVars>
          <dgm:dir/>
          <dgm:resizeHandles val="exact"/>
        </dgm:presLayoutVars>
      </dgm:prSet>
      <dgm:spPr/>
    </dgm:pt>
    <dgm:pt modelId="{35C07D07-9709-0C45-81DA-E5F19A37E26E}" type="pres">
      <dgm:prSet presAssocID="{B557E0CC-2C1C-AD45-9141-81915E706CA2}" presName="node" presStyleLbl="node1" presStyleIdx="0" presStyleCnt="5">
        <dgm:presLayoutVars>
          <dgm:bulletEnabled val="1"/>
        </dgm:presLayoutVars>
      </dgm:prSet>
      <dgm:spPr/>
    </dgm:pt>
    <dgm:pt modelId="{1DE8AD1E-492A-6E4A-B1D4-1E2CBF085065}" type="pres">
      <dgm:prSet presAssocID="{B557E0CC-2C1C-AD45-9141-81915E706CA2}" presName="spNode" presStyleCnt="0"/>
      <dgm:spPr/>
    </dgm:pt>
    <dgm:pt modelId="{19CBC8CC-912E-A74B-B3B7-E56A071B1A9A}" type="pres">
      <dgm:prSet presAssocID="{FBAB6676-243F-E549-B38A-937DA68535A3}" presName="sibTrans" presStyleLbl="sibTrans1D1" presStyleIdx="0" presStyleCnt="5"/>
      <dgm:spPr/>
    </dgm:pt>
    <dgm:pt modelId="{FFFCA0CF-5873-CB4B-A2C6-E8EDB4365C6D}" type="pres">
      <dgm:prSet presAssocID="{48D699EE-469B-6744-8974-AFADCC3DFED2}" presName="node" presStyleLbl="node1" presStyleIdx="1" presStyleCnt="5">
        <dgm:presLayoutVars>
          <dgm:bulletEnabled val="1"/>
        </dgm:presLayoutVars>
      </dgm:prSet>
      <dgm:spPr/>
    </dgm:pt>
    <dgm:pt modelId="{28BC423A-13F1-1B4D-ACDD-7DC94EE5A647}" type="pres">
      <dgm:prSet presAssocID="{48D699EE-469B-6744-8974-AFADCC3DFED2}" presName="spNode" presStyleCnt="0"/>
      <dgm:spPr/>
    </dgm:pt>
    <dgm:pt modelId="{22A5C185-AD6D-9841-AEB0-7556B5710668}" type="pres">
      <dgm:prSet presAssocID="{42333B8F-AE3A-794F-ACDF-091A37E51283}" presName="sibTrans" presStyleLbl="sibTrans1D1" presStyleIdx="1" presStyleCnt="5"/>
      <dgm:spPr/>
    </dgm:pt>
    <dgm:pt modelId="{4CDD390F-6F1B-1D40-9D10-567F973D68D0}" type="pres">
      <dgm:prSet presAssocID="{FBD6595E-0A93-7942-8E68-136261088901}" presName="node" presStyleLbl="node1" presStyleIdx="2" presStyleCnt="5" custScaleX="146142" custScaleY="227865">
        <dgm:presLayoutVars>
          <dgm:bulletEnabled val="1"/>
        </dgm:presLayoutVars>
      </dgm:prSet>
      <dgm:spPr/>
    </dgm:pt>
    <dgm:pt modelId="{BAD50D4F-3186-644D-930C-C7FB2AB1B9CC}" type="pres">
      <dgm:prSet presAssocID="{FBD6595E-0A93-7942-8E68-136261088901}" presName="spNode" presStyleCnt="0"/>
      <dgm:spPr/>
    </dgm:pt>
    <dgm:pt modelId="{A4773658-DA6B-4045-9305-43092510FC75}" type="pres">
      <dgm:prSet presAssocID="{04C18A8A-DB18-284A-97D5-5D59CDB2366F}" presName="sibTrans" presStyleLbl="sibTrans1D1" presStyleIdx="2" presStyleCnt="5"/>
      <dgm:spPr/>
    </dgm:pt>
    <dgm:pt modelId="{D51BF1D9-DCFE-B441-82C7-2D824045BD91}" type="pres">
      <dgm:prSet presAssocID="{B01A1703-8908-8B4E-A110-8C6254C43663}" presName="node" presStyleLbl="node1" presStyleIdx="3" presStyleCnt="5">
        <dgm:presLayoutVars>
          <dgm:bulletEnabled val="1"/>
        </dgm:presLayoutVars>
      </dgm:prSet>
      <dgm:spPr/>
    </dgm:pt>
    <dgm:pt modelId="{A2EAE157-1279-A042-A3C5-6F220EDC35B5}" type="pres">
      <dgm:prSet presAssocID="{B01A1703-8908-8B4E-A110-8C6254C43663}" presName="spNode" presStyleCnt="0"/>
      <dgm:spPr/>
    </dgm:pt>
    <dgm:pt modelId="{6446398E-D5BD-C24E-875B-7E030F1D596A}" type="pres">
      <dgm:prSet presAssocID="{0843F742-84AC-6340-993D-56691473C87E}" presName="sibTrans" presStyleLbl="sibTrans1D1" presStyleIdx="3" presStyleCnt="5"/>
      <dgm:spPr/>
    </dgm:pt>
    <dgm:pt modelId="{6EDFA7DB-760E-8B42-833F-7CBE533FBBB7}" type="pres">
      <dgm:prSet presAssocID="{70ADB0C6-1A36-0C4A-89C8-E3880E4558E8}" presName="node" presStyleLbl="node1" presStyleIdx="4" presStyleCnt="5">
        <dgm:presLayoutVars>
          <dgm:bulletEnabled val="1"/>
        </dgm:presLayoutVars>
      </dgm:prSet>
      <dgm:spPr/>
    </dgm:pt>
    <dgm:pt modelId="{430D5531-1698-CA4A-828B-7294515027C8}" type="pres">
      <dgm:prSet presAssocID="{70ADB0C6-1A36-0C4A-89C8-E3880E4558E8}" presName="spNode" presStyleCnt="0"/>
      <dgm:spPr/>
    </dgm:pt>
    <dgm:pt modelId="{8C0581EA-40D9-984F-BF57-71721259728C}" type="pres">
      <dgm:prSet presAssocID="{432B806B-7D17-1945-9CEB-52684F4807BE}" presName="sibTrans" presStyleLbl="sibTrans1D1" presStyleIdx="4" presStyleCnt="5"/>
      <dgm:spPr/>
    </dgm:pt>
  </dgm:ptLst>
  <dgm:cxnLst>
    <dgm:cxn modelId="{58D36F04-423E-1040-B4C8-96632C24BFA5}" type="presOf" srcId="{42333B8F-AE3A-794F-ACDF-091A37E51283}" destId="{22A5C185-AD6D-9841-AEB0-7556B5710668}" srcOrd="0" destOrd="0" presId="urn:microsoft.com/office/officeart/2005/8/layout/cycle6"/>
    <dgm:cxn modelId="{706F1C62-63BA-EF4C-96B1-E6A989D6C919}" srcId="{F71AF524-94D2-CE45-A629-F3DE9CC28D60}" destId="{48D699EE-469B-6744-8974-AFADCC3DFED2}" srcOrd="1" destOrd="0" parTransId="{FE8B6527-BD34-C343-8F42-AA077FB2ABE0}" sibTransId="{42333B8F-AE3A-794F-ACDF-091A37E51283}"/>
    <dgm:cxn modelId="{AA243A43-3F96-684C-B3B7-F37725FD9EBF}" type="presOf" srcId="{FBAB6676-243F-E549-B38A-937DA68535A3}" destId="{19CBC8CC-912E-A74B-B3B7-E56A071B1A9A}" srcOrd="0" destOrd="0" presId="urn:microsoft.com/office/officeart/2005/8/layout/cycle6"/>
    <dgm:cxn modelId="{5501F451-94B0-3244-913A-9439BF41650E}" srcId="{F71AF524-94D2-CE45-A629-F3DE9CC28D60}" destId="{FBD6595E-0A93-7942-8E68-136261088901}" srcOrd="2" destOrd="0" parTransId="{51368143-0B2C-E04D-8A30-847E2F33AF8A}" sibTransId="{04C18A8A-DB18-284A-97D5-5D59CDB2366F}"/>
    <dgm:cxn modelId="{A88A3785-8561-C441-B80F-C7E2241B6A0C}" type="presOf" srcId="{0843F742-84AC-6340-993D-56691473C87E}" destId="{6446398E-D5BD-C24E-875B-7E030F1D596A}" srcOrd="0" destOrd="0" presId="urn:microsoft.com/office/officeart/2005/8/layout/cycle6"/>
    <dgm:cxn modelId="{12380D8B-5005-1941-8150-5F4D50263D9A}" type="presOf" srcId="{48D699EE-469B-6744-8974-AFADCC3DFED2}" destId="{FFFCA0CF-5873-CB4B-A2C6-E8EDB4365C6D}" srcOrd="0" destOrd="0" presId="urn:microsoft.com/office/officeart/2005/8/layout/cycle6"/>
    <dgm:cxn modelId="{D83CE89C-F333-B643-BDC1-1D2D73F5B371}" type="presOf" srcId="{432B806B-7D17-1945-9CEB-52684F4807BE}" destId="{8C0581EA-40D9-984F-BF57-71721259728C}" srcOrd="0" destOrd="0" presId="urn:microsoft.com/office/officeart/2005/8/layout/cycle6"/>
    <dgm:cxn modelId="{BBA211A9-258B-4042-8A11-38B0F3AF03F3}" srcId="{F71AF524-94D2-CE45-A629-F3DE9CC28D60}" destId="{70ADB0C6-1A36-0C4A-89C8-E3880E4558E8}" srcOrd="4" destOrd="0" parTransId="{84CA4E38-BC88-2341-8506-00C83D8F1D0D}" sibTransId="{432B806B-7D17-1945-9CEB-52684F4807BE}"/>
    <dgm:cxn modelId="{01B440B9-6AEE-5444-A1F6-B779B3F88891}" srcId="{F71AF524-94D2-CE45-A629-F3DE9CC28D60}" destId="{B557E0CC-2C1C-AD45-9141-81915E706CA2}" srcOrd="0" destOrd="0" parTransId="{14DE746F-EE82-474A-BEE4-B7D7D4D1BC07}" sibTransId="{FBAB6676-243F-E549-B38A-937DA68535A3}"/>
    <dgm:cxn modelId="{5A8740BD-4C43-5D4C-8034-A621C1D02AFC}" type="presOf" srcId="{70ADB0C6-1A36-0C4A-89C8-E3880E4558E8}" destId="{6EDFA7DB-760E-8B42-833F-7CBE533FBBB7}" srcOrd="0" destOrd="0" presId="urn:microsoft.com/office/officeart/2005/8/layout/cycle6"/>
    <dgm:cxn modelId="{370FD0D0-442F-D54A-BB46-C15BB2DC3612}" type="presOf" srcId="{B01A1703-8908-8B4E-A110-8C6254C43663}" destId="{D51BF1D9-DCFE-B441-82C7-2D824045BD91}" srcOrd="0" destOrd="0" presId="urn:microsoft.com/office/officeart/2005/8/layout/cycle6"/>
    <dgm:cxn modelId="{27A9A0D9-0107-1542-BC57-A82A2B267C61}" type="presOf" srcId="{04C18A8A-DB18-284A-97D5-5D59CDB2366F}" destId="{A4773658-DA6B-4045-9305-43092510FC75}" srcOrd="0" destOrd="0" presId="urn:microsoft.com/office/officeart/2005/8/layout/cycle6"/>
    <dgm:cxn modelId="{A0CEAAE2-4B43-F440-8D60-F9F00CE93D5C}" type="presOf" srcId="{FBD6595E-0A93-7942-8E68-136261088901}" destId="{4CDD390F-6F1B-1D40-9D10-567F973D68D0}" srcOrd="0" destOrd="0" presId="urn:microsoft.com/office/officeart/2005/8/layout/cycle6"/>
    <dgm:cxn modelId="{3EB97FEA-4158-B84D-9AF3-F2ADF5A3B0D7}" srcId="{F71AF524-94D2-CE45-A629-F3DE9CC28D60}" destId="{B01A1703-8908-8B4E-A110-8C6254C43663}" srcOrd="3" destOrd="0" parTransId="{F552B0E7-2439-9640-B576-7296AB303CA5}" sibTransId="{0843F742-84AC-6340-993D-56691473C87E}"/>
    <dgm:cxn modelId="{35CB2CF4-7E14-AF4C-92E2-058C365B9C21}" type="presOf" srcId="{B557E0CC-2C1C-AD45-9141-81915E706CA2}" destId="{35C07D07-9709-0C45-81DA-E5F19A37E26E}" srcOrd="0" destOrd="0" presId="urn:microsoft.com/office/officeart/2005/8/layout/cycle6"/>
    <dgm:cxn modelId="{2BE233F6-DB6B-1B4D-B417-DC6B159A22C9}" type="presOf" srcId="{F71AF524-94D2-CE45-A629-F3DE9CC28D60}" destId="{BE2676FC-8F30-7647-ABF3-2CB72AAA25EA}" srcOrd="0" destOrd="0" presId="urn:microsoft.com/office/officeart/2005/8/layout/cycle6"/>
    <dgm:cxn modelId="{E7171275-D616-844D-AC26-1FACF365875B}" type="presParOf" srcId="{BE2676FC-8F30-7647-ABF3-2CB72AAA25EA}" destId="{35C07D07-9709-0C45-81DA-E5F19A37E26E}" srcOrd="0" destOrd="0" presId="urn:microsoft.com/office/officeart/2005/8/layout/cycle6"/>
    <dgm:cxn modelId="{29BE6ED9-3C04-7D41-A2F8-A23EF25FD65F}" type="presParOf" srcId="{BE2676FC-8F30-7647-ABF3-2CB72AAA25EA}" destId="{1DE8AD1E-492A-6E4A-B1D4-1E2CBF085065}" srcOrd="1" destOrd="0" presId="urn:microsoft.com/office/officeart/2005/8/layout/cycle6"/>
    <dgm:cxn modelId="{ADC7E4A1-13F7-2244-B602-9CCD227E82C4}" type="presParOf" srcId="{BE2676FC-8F30-7647-ABF3-2CB72AAA25EA}" destId="{19CBC8CC-912E-A74B-B3B7-E56A071B1A9A}" srcOrd="2" destOrd="0" presId="urn:microsoft.com/office/officeart/2005/8/layout/cycle6"/>
    <dgm:cxn modelId="{F6E63C2A-619C-B844-9099-42940207E24F}" type="presParOf" srcId="{BE2676FC-8F30-7647-ABF3-2CB72AAA25EA}" destId="{FFFCA0CF-5873-CB4B-A2C6-E8EDB4365C6D}" srcOrd="3" destOrd="0" presId="urn:microsoft.com/office/officeart/2005/8/layout/cycle6"/>
    <dgm:cxn modelId="{2134C3E0-1722-4441-8DDE-5B00CE3F2831}" type="presParOf" srcId="{BE2676FC-8F30-7647-ABF3-2CB72AAA25EA}" destId="{28BC423A-13F1-1B4D-ACDD-7DC94EE5A647}" srcOrd="4" destOrd="0" presId="urn:microsoft.com/office/officeart/2005/8/layout/cycle6"/>
    <dgm:cxn modelId="{933FF5BB-D707-AF4F-BBB3-D12F948368AC}" type="presParOf" srcId="{BE2676FC-8F30-7647-ABF3-2CB72AAA25EA}" destId="{22A5C185-AD6D-9841-AEB0-7556B5710668}" srcOrd="5" destOrd="0" presId="urn:microsoft.com/office/officeart/2005/8/layout/cycle6"/>
    <dgm:cxn modelId="{33BE196B-FC5A-9E4E-B271-9C786CC37D1D}" type="presParOf" srcId="{BE2676FC-8F30-7647-ABF3-2CB72AAA25EA}" destId="{4CDD390F-6F1B-1D40-9D10-567F973D68D0}" srcOrd="6" destOrd="0" presId="urn:microsoft.com/office/officeart/2005/8/layout/cycle6"/>
    <dgm:cxn modelId="{A7EC1E0E-EF25-DC48-B807-7AB502428BDB}" type="presParOf" srcId="{BE2676FC-8F30-7647-ABF3-2CB72AAA25EA}" destId="{BAD50D4F-3186-644D-930C-C7FB2AB1B9CC}" srcOrd="7" destOrd="0" presId="urn:microsoft.com/office/officeart/2005/8/layout/cycle6"/>
    <dgm:cxn modelId="{D0A26C32-04EC-3E4D-BC31-518BE03BF5E4}" type="presParOf" srcId="{BE2676FC-8F30-7647-ABF3-2CB72AAA25EA}" destId="{A4773658-DA6B-4045-9305-43092510FC75}" srcOrd="8" destOrd="0" presId="urn:microsoft.com/office/officeart/2005/8/layout/cycle6"/>
    <dgm:cxn modelId="{BF85D09D-AADF-324A-8334-0AF1CDC335EA}" type="presParOf" srcId="{BE2676FC-8F30-7647-ABF3-2CB72AAA25EA}" destId="{D51BF1D9-DCFE-B441-82C7-2D824045BD91}" srcOrd="9" destOrd="0" presId="urn:microsoft.com/office/officeart/2005/8/layout/cycle6"/>
    <dgm:cxn modelId="{A4D04BC7-A348-E440-AC8D-564F3B24C7EA}" type="presParOf" srcId="{BE2676FC-8F30-7647-ABF3-2CB72AAA25EA}" destId="{A2EAE157-1279-A042-A3C5-6F220EDC35B5}" srcOrd="10" destOrd="0" presId="urn:microsoft.com/office/officeart/2005/8/layout/cycle6"/>
    <dgm:cxn modelId="{B6EC2F9E-BCC5-1D4B-8CFF-BE227CE2CB57}" type="presParOf" srcId="{BE2676FC-8F30-7647-ABF3-2CB72AAA25EA}" destId="{6446398E-D5BD-C24E-875B-7E030F1D596A}" srcOrd="11" destOrd="0" presId="urn:microsoft.com/office/officeart/2005/8/layout/cycle6"/>
    <dgm:cxn modelId="{E392E794-C4B0-1342-90D3-0DBF6F8E0F9B}" type="presParOf" srcId="{BE2676FC-8F30-7647-ABF3-2CB72AAA25EA}" destId="{6EDFA7DB-760E-8B42-833F-7CBE533FBBB7}" srcOrd="12" destOrd="0" presId="urn:microsoft.com/office/officeart/2005/8/layout/cycle6"/>
    <dgm:cxn modelId="{B0058255-BE21-164A-AAA1-0096C82D370D}" type="presParOf" srcId="{BE2676FC-8F30-7647-ABF3-2CB72AAA25EA}" destId="{430D5531-1698-CA4A-828B-7294515027C8}" srcOrd="13" destOrd="0" presId="urn:microsoft.com/office/officeart/2005/8/layout/cycle6"/>
    <dgm:cxn modelId="{25B9A497-F3C1-ED41-8797-129572AF0E24}" type="presParOf" srcId="{BE2676FC-8F30-7647-ABF3-2CB72AAA25EA}" destId="{8C0581EA-40D9-984F-BF57-71721259728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1AF524-94D2-CE45-A629-F3DE9CC28D60}" type="doc">
      <dgm:prSet loTypeId="urn:microsoft.com/office/officeart/2005/8/layout/cycle6" loCatId="" qsTypeId="urn:microsoft.com/office/officeart/2005/8/quickstyle/simple5" qsCatId="simple" csTypeId="urn:microsoft.com/office/officeart/2005/8/colors/colorful1" csCatId="colorful" phldr="1"/>
      <dgm:spPr/>
      <dgm:t>
        <a:bodyPr/>
        <a:lstStyle/>
        <a:p>
          <a:endParaRPr kumimoji="1" lang="ja-JP" altLang="en-US"/>
        </a:p>
      </dgm:t>
    </dgm:pt>
    <dgm:pt modelId="{B557E0CC-2C1C-AD45-9141-81915E706CA2}">
      <dgm:prSet phldrT="[テキスト]"/>
      <dgm:spPr/>
      <dgm:t>
        <a:bodyPr/>
        <a:lstStyle/>
        <a:p>
          <a:r>
            <a:rPr kumimoji="1" lang="en-US" altLang="ja-JP" dirty="0">
              <a:solidFill>
                <a:srgbClr val="000000"/>
              </a:solidFill>
              <a:latin typeface="Book Antiqua"/>
              <a:cs typeface="Book Antiqua"/>
            </a:rPr>
            <a:t>S1:</a:t>
          </a:r>
        </a:p>
        <a:p>
          <a:r>
            <a:rPr kumimoji="1" lang="en-US" altLang="ja-JP" dirty="0">
              <a:solidFill>
                <a:srgbClr val="000000"/>
              </a:solidFill>
              <a:latin typeface="Book Antiqua"/>
              <a:cs typeface="Book Antiqua"/>
            </a:rPr>
            <a:t>Sort</a:t>
          </a:r>
          <a:endParaRPr kumimoji="1" lang="ja-JP" altLang="en-US" dirty="0">
            <a:solidFill>
              <a:srgbClr val="000000"/>
            </a:solidFill>
            <a:latin typeface="Book Antiqua"/>
            <a:cs typeface="Book Antiqua"/>
          </a:endParaRPr>
        </a:p>
      </dgm:t>
    </dgm:pt>
    <dgm:pt modelId="{14DE746F-EE82-474A-BEE4-B7D7D4D1BC07}" type="parTrans" cxnId="{01B440B9-6AEE-5444-A1F6-B779B3F88891}">
      <dgm:prSet/>
      <dgm:spPr/>
      <dgm:t>
        <a:bodyPr/>
        <a:lstStyle/>
        <a:p>
          <a:endParaRPr kumimoji="1" lang="ja-JP" altLang="en-US">
            <a:solidFill>
              <a:srgbClr val="000000"/>
            </a:solidFill>
            <a:latin typeface="Book Antiqua"/>
            <a:cs typeface="Book Antiqua"/>
          </a:endParaRPr>
        </a:p>
      </dgm:t>
    </dgm:pt>
    <dgm:pt modelId="{FBAB6676-243F-E549-B38A-937DA68535A3}" type="sibTrans" cxnId="{01B440B9-6AEE-5444-A1F6-B779B3F88891}">
      <dgm:prSet/>
      <dgm:spPr/>
      <dgm:t>
        <a:bodyPr/>
        <a:lstStyle/>
        <a:p>
          <a:endParaRPr kumimoji="1" lang="ja-JP" altLang="en-US">
            <a:solidFill>
              <a:srgbClr val="000000"/>
            </a:solidFill>
            <a:latin typeface="Book Antiqua"/>
            <a:cs typeface="Book Antiqua"/>
          </a:endParaRPr>
        </a:p>
      </dgm:t>
    </dgm:pt>
    <dgm:pt modelId="{48D699EE-469B-6744-8974-AFADCC3DFED2}">
      <dgm:prSet phldrT="[テキスト]"/>
      <dgm:spPr/>
      <dgm:t>
        <a:bodyPr/>
        <a:lstStyle/>
        <a:p>
          <a:r>
            <a:rPr kumimoji="1" lang="en-US" altLang="ja-JP" dirty="0">
              <a:solidFill>
                <a:srgbClr val="000000"/>
              </a:solidFill>
              <a:latin typeface="Book Antiqua"/>
              <a:cs typeface="Book Antiqua"/>
            </a:rPr>
            <a:t>S2:</a:t>
          </a:r>
        </a:p>
        <a:p>
          <a:r>
            <a:rPr kumimoji="1" lang="en-US" altLang="ja-JP" dirty="0">
              <a:solidFill>
                <a:srgbClr val="000000"/>
              </a:solidFill>
              <a:latin typeface="Book Antiqua"/>
              <a:cs typeface="Book Antiqua"/>
            </a:rPr>
            <a:t>Set</a:t>
          </a:r>
          <a:endParaRPr kumimoji="1" lang="ja-JP" altLang="en-US" dirty="0">
            <a:solidFill>
              <a:srgbClr val="000000"/>
            </a:solidFill>
            <a:latin typeface="Book Antiqua"/>
            <a:cs typeface="Book Antiqua"/>
          </a:endParaRPr>
        </a:p>
      </dgm:t>
    </dgm:pt>
    <dgm:pt modelId="{FE8B6527-BD34-C343-8F42-AA077FB2ABE0}" type="parTrans" cxnId="{706F1C62-63BA-EF4C-96B1-E6A989D6C919}">
      <dgm:prSet/>
      <dgm:spPr/>
      <dgm:t>
        <a:bodyPr/>
        <a:lstStyle/>
        <a:p>
          <a:endParaRPr kumimoji="1" lang="ja-JP" altLang="en-US">
            <a:solidFill>
              <a:srgbClr val="000000"/>
            </a:solidFill>
            <a:latin typeface="Book Antiqua"/>
            <a:cs typeface="Book Antiqua"/>
          </a:endParaRPr>
        </a:p>
      </dgm:t>
    </dgm:pt>
    <dgm:pt modelId="{42333B8F-AE3A-794F-ACDF-091A37E51283}" type="sibTrans" cxnId="{706F1C62-63BA-EF4C-96B1-E6A989D6C919}">
      <dgm:prSet/>
      <dgm:spPr/>
      <dgm:t>
        <a:bodyPr/>
        <a:lstStyle/>
        <a:p>
          <a:endParaRPr kumimoji="1" lang="ja-JP" altLang="en-US">
            <a:solidFill>
              <a:srgbClr val="000000"/>
            </a:solidFill>
            <a:latin typeface="Book Antiqua"/>
            <a:cs typeface="Book Antiqua"/>
          </a:endParaRPr>
        </a:p>
      </dgm:t>
    </dgm:pt>
    <dgm:pt modelId="{FBD6595E-0A93-7942-8E68-136261088901}">
      <dgm:prSet phldrT="[テキスト]"/>
      <dgm:spPr/>
      <dgm:t>
        <a:bodyPr/>
        <a:lstStyle/>
        <a:p>
          <a:r>
            <a:rPr kumimoji="1" lang="en-US" altLang="ja-JP" dirty="0">
              <a:solidFill>
                <a:srgbClr val="000000"/>
              </a:solidFill>
              <a:latin typeface="Book Antiqua"/>
              <a:cs typeface="Book Antiqua"/>
            </a:rPr>
            <a:t>S3:</a:t>
          </a:r>
        </a:p>
        <a:p>
          <a:r>
            <a:rPr kumimoji="1" lang="en-US" altLang="ja-JP" dirty="0">
              <a:solidFill>
                <a:srgbClr val="000000"/>
              </a:solidFill>
              <a:latin typeface="Book Antiqua"/>
              <a:cs typeface="Book Antiqua"/>
            </a:rPr>
            <a:t>Shine</a:t>
          </a:r>
          <a:endParaRPr kumimoji="1" lang="ja-JP" altLang="en-US" dirty="0">
            <a:solidFill>
              <a:srgbClr val="000000"/>
            </a:solidFill>
            <a:latin typeface="Book Antiqua"/>
            <a:cs typeface="Book Antiqua"/>
          </a:endParaRPr>
        </a:p>
      </dgm:t>
    </dgm:pt>
    <dgm:pt modelId="{51368143-0B2C-E04D-8A30-847E2F33AF8A}" type="parTrans" cxnId="{5501F451-94B0-3244-913A-9439BF41650E}">
      <dgm:prSet/>
      <dgm:spPr/>
      <dgm:t>
        <a:bodyPr/>
        <a:lstStyle/>
        <a:p>
          <a:endParaRPr kumimoji="1" lang="ja-JP" altLang="en-US">
            <a:solidFill>
              <a:srgbClr val="000000"/>
            </a:solidFill>
            <a:latin typeface="Book Antiqua"/>
            <a:cs typeface="Book Antiqua"/>
          </a:endParaRPr>
        </a:p>
      </dgm:t>
    </dgm:pt>
    <dgm:pt modelId="{04C18A8A-DB18-284A-97D5-5D59CDB2366F}" type="sibTrans" cxnId="{5501F451-94B0-3244-913A-9439BF41650E}">
      <dgm:prSet/>
      <dgm:spPr/>
      <dgm:t>
        <a:bodyPr/>
        <a:lstStyle/>
        <a:p>
          <a:endParaRPr kumimoji="1" lang="ja-JP" altLang="en-US">
            <a:solidFill>
              <a:srgbClr val="000000"/>
            </a:solidFill>
            <a:latin typeface="Book Antiqua"/>
            <a:cs typeface="Book Antiqua"/>
          </a:endParaRPr>
        </a:p>
      </dgm:t>
    </dgm:pt>
    <dgm:pt modelId="{B01A1703-8908-8B4E-A110-8C6254C43663}">
      <dgm:prSet phldrT="[テキスト]" custT="1"/>
      <dgm:spPr/>
      <dgm:t>
        <a:bodyPr/>
        <a:lstStyle/>
        <a:p>
          <a:r>
            <a:rPr kumimoji="1" lang="en-US" altLang="ja-JP" sz="2400" dirty="0">
              <a:solidFill>
                <a:srgbClr val="000000"/>
              </a:solidFill>
              <a:latin typeface="Book Antiqua"/>
              <a:cs typeface="Book Antiqua"/>
            </a:rPr>
            <a:t>S4:</a:t>
          </a:r>
        </a:p>
        <a:p>
          <a:r>
            <a:rPr kumimoji="1" lang="en-US" altLang="ja-JP" sz="2400" dirty="0">
              <a:solidFill>
                <a:srgbClr val="000000"/>
              </a:solidFill>
              <a:latin typeface="Book Antiqua"/>
              <a:cs typeface="Book Antiqua"/>
            </a:rPr>
            <a:t>Standardize</a:t>
          </a:r>
          <a:endParaRPr kumimoji="1" lang="ja-JP" altLang="en-US" sz="2400" dirty="0">
            <a:solidFill>
              <a:srgbClr val="000000"/>
            </a:solidFill>
            <a:latin typeface="Book Antiqua"/>
            <a:cs typeface="Book Antiqua"/>
          </a:endParaRPr>
        </a:p>
      </dgm:t>
    </dgm:pt>
    <dgm:pt modelId="{F552B0E7-2439-9640-B576-7296AB303CA5}" type="parTrans" cxnId="{3EB97FEA-4158-B84D-9AF3-F2ADF5A3B0D7}">
      <dgm:prSet/>
      <dgm:spPr/>
      <dgm:t>
        <a:bodyPr/>
        <a:lstStyle/>
        <a:p>
          <a:endParaRPr kumimoji="1" lang="ja-JP" altLang="en-US">
            <a:solidFill>
              <a:srgbClr val="000000"/>
            </a:solidFill>
            <a:latin typeface="Book Antiqua"/>
            <a:cs typeface="Book Antiqua"/>
          </a:endParaRPr>
        </a:p>
      </dgm:t>
    </dgm:pt>
    <dgm:pt modelId="{0843F742-84AC-6340-993D-56691473C87E}" type="sibTrans" cxnId="{3EB97FEA-4158-B84D-9AF3-F2ADF5A3B0D7}">
      <dgm:prSet/>
      <dgm:spPr/>
      <dgm:t>
        <a:bodyPr/>
        <a:lstStyle/>
        <a:p>
          <a:endParaRPr kumimoji="1" lang="ja-JP" altLang="en-US">
            <a:solidFill>
              <a:srgbClr val="000000"/>
            </a:solidFill>
            <a:latin typeface="Book Antiqua"/>
            <a:cs typeface="Book Antiqua"/>
          </a:endParaRPr>
        </a:p>
      </dgm:t>
    </dgm:pt>
    <dgm:pt modelId="{70ADB0C6-1A36-0C4A-89C8-E3880E4558E8}">
      <dgm:prSet phldrT="[テキスト]"/>
      <dgm:spPr/>
      <dgm:t>
        <a:bodyPr/>
        <a:lstStyle/>
        <a:p>
          <a:r>
            <a:rPr kumimoji="1" lang="en-US" altLang="ja-JP" dirty="0">
              <a:solidFill>
                <a:srgbClr val="000000"/>
              </a:solidFill>
              <a:latin typeface="Book Antiqua"/>
              <a:cs typeface="Book Antiqua"/>
            </a:rPr>
            <a:t>S5:</a:t>
          </a:r>
        </a:p>
        <a:p>
          <a:r>
            <a:rPr kumimoji="1" lang="en-US" altLang="ja-JP" dirty="0">
              <a:solidFill>
                <a:srgbClr val="000000"/>
              </a:solidFill>
              <a:latin typeface="Book Antiqua"/>
              <a:cs typeface="Book Antiqua"/>
            </a:rPr>
            <a:t>Sustain</a:t>
          </a:r>
          <a:endParaRPr kumimoji="1" lang="ja-JP" altLang="en-US" dirty="0">
            <a:solidFill>
              <a:srgbClr val="000000"/>
            </a:solidFill>
            <a:latin typeface="Book Antiqua"/>
            <a:cs typeface="Book Antiqua"/>
          </a:endParaRPr>
        </a:p>
      </dgm:t>
    </dgm:pt>
    <dgm:pt modelId="{84CA4E38-BC88-2341-8506-00C83D8F1D0D}" type="parTrans" cxnId="{BBA211A9-258B-4042-8A11-38B0F3AF03F3}">
      <dgm:prSet/>
      <dgm:spPr/>
      <dgm:t>
        <a:bodyPr/>
        <a:lstStyle/>
        <a:p>
          <a:endParaRPr kumimoji="1" lang="ja-JP" altLang="en-US">
            <a:solidFill>
              <a:srgbClr val="000000"/>
            </a:solidFill>
            <a:latin typeface="Book Antiqua"/>
            <a:cs typeface="Book Antiqua"/>
          </a:endParaRPr>
        </a:p>
      </dgm:t>
    </dgm:pt>
    <dgm:pt modelId="{432B806B-7D17-1945-9CEB-52684F4807BE}" type="sibTrans" cxnId="{BBA211A9-258B-4042-8A11-38B0F3AF03F3}">
      <dgm:prSet/>
      <dgm:spPr/>
      <dgm:t>
        <a:bodyPr/>
        <a:lstStyle/>
        <a:p>
          <a:endParaRPr kumimoji="1" lang="ja-JP" altLang="en-US">
            <a:solidFill>
              <a:srgbClr val="000000"/>
            </a:solidFill>
            <a:latin typeface="Book Antiqua"/>
            <a:cs typeface="Book Antiqua"/>
          </a:endParaRPr>
        </a:p>
      </dgm:t>
    </dgm:pt>
    <dgm:pt modelId="{BE2676FC-8F30-7647-ABF3-2CB72AAA25EA}" type="pres">
      <dgm:prSet presAssocID="{F71AF524-94D2-CE45-A629-F3DE9CC28D60}" presName="cycle" presStyleCnt="0">
        <dgm:presLayoutVars>
          <dgm:dir/>
          <dgm:resizeHandles val="exact"/>
        </dgm:presLayoutVars>
      </dgm:prSet>
      <dgm:spPr/>
    </dgm:pt>
    <dgm:pt modelId="{35C07D07-9709-0C45-81DA-E5F19A37E26E}" type="pres">
      <dgm:prSet presAssocID="{B557E0CC-2C1C-AD45-9141-81915E706CA2}" presName="node" presStyleLbl="node1" presStyleIdx="0" presStyleCnt="5">
        <dgm:presLayoutVars>
          <dgm:bulletEnabled val="1"/>
        </dgm:presLayoutVars>
      </dgm:prSet>
      <dgm:spPr/>
    </dgm:pt>
    <dgm:pt modelId="{1DE8AD1E-492A-6E4A-B1D4-1E2CBF085065}" type="pres">
      <dgm:prSet presAssocID="{B557E0CC-2C1C-AD45-9141-81915E706CA2}" presName="spNode" presStyleCnt="0"/>
      <dgm:spPr/>
    </dgm:pt>
    <dgm:pt modelId="{19CBC8CC-912E-A74B-B3B7-E56A071B1A9A}" type="pres">
      <dgm:prSet presAssocID="{FBAB6676-243F-E549-B38A-937DA68535A3}" presName="sibTrans" presStyleLbl="sibTrans1D1" presStyleIdx="0" presStyleCnt="5"/>
      <dgm:spPr/>
    </dgm:pt>
    <dgm:pt modelId="{FFFCA0CF-5873-CB4B-A2C6-E8EDB4365C6D}" type="pres">
      <dgm:prSet presAssocID="{48D699EE-469B-6744-8974-AFADCC3DFED2}" presName="node" presStyleLbl="node1" presStyleIdx="1" presStyleCnt="5">
        <dgm:presLayoutVars>
          <dgm:bulletEnabled val="1"/>
        </dgm:presLayoutVars>
      </dgm:prSet>
      <dgm:spPr/>
    </dgm:pt>
    <dgm:pt modelId="{28BC423A-13F1-1B4D-ACDD-7DC94EE5A647}" type="pres">
      <dgm:prSet presAssocID="{48D699EE-469B-6744-8974-AFADCC3DFED2}" presName="spNode" presStyleCnt="0"/>
      <dgm:spPr/>
    </dgm:pt>
    <dgm:pt modelId="{22A5C185-AD6D-9841-AEB0-7556B5710668}" type="pres">
      <dgm:prSet presAssocID="{42333B8F-AE3A-794F-ACDF-091A37E51283}" presName="sibTrans" presStyleLbl="sibTrans1D1" presStyleIdx="1" presStyleCnt="5"/>
      <dgm:spPr/>
    </dgm:pt>
    <dgm:pt modelId="{4CDD390F-6F1B-1D40-9D10-567F973D68D0}" type="pres">
      <dgm:prSet presAssocID="{FBD6595E-0A93-7942-8E68-136261088901}" presName="node" presStyleLbl="node1" presStyleIdx="2" presStyleCnt="5">
        <dgm:presLayoutVars>
          <dgm:bulletEnabled val="1"/>
        </dgm:presLayoutVars>
      </dgm:prSet>
      <dgm:spPr/>
    </dgm:pt>
    <dgm:pt modelId="{BAD50D4F-3186-644D-930C-C7FB2AB1B9CC}" type="pres">
      <dgm:prSet presAssocID="{FBD6595E-0A93-7942-8E68-136261088901}" presName="spNode" presStyleCnt="0"/>
      <dgm:spPr/>
    </dgm:pt>
    <dgm:pt modelId="{A4773658-DA6B-4045-9305-43092510FC75}" type="pres">
      <dgm:prSet presAssocID="{04C18A8A-DB18-284A-97D5-5D59CDB2366F}" presName="sibTrans" presStyleLbl="sibTrans1D1" presStyleIdx="2" presStyleCnt="5"/>
      <dgm:spPr/>
    </dgm:pt>
    <dgm:pt modelId="{D51BF1D9-DCFE-B441-82C7-2D824045BD91}" type="pres">
      <dgm:prSet presAssocID="{B01A1703-8908-8B4E-A110-8C6254C43663}" presName="node" presStyleLbl="node1" presStyleIdx="3" presStyleCnt="5" custScaleX="181328" custScaleY="192179">
        <dgm:presLayoutVars>
          <dgm:bulletEnabled val="1"/>
        </dgm:presLayoutVars>
      </dgm:prSet>
      <dgm:spPr/>
    </dgm:pt>
    <dgm:pt modelId="{A2EAE157-1279-A042-A3C5-6F220EDC35B5}" type="pres">
      <dgm:prSet presAssocID="{B01A1703-8908-8B4E-A110-8C6254C43663}" presName="spNode" presStyleCnt="0"/>
      <dgm:spPr/>
    </dgm:pt>
    <dgm:pt modelId="{6446398E-D5BD-C24E-875B-7E030F1D596A}" type="pres">
      <dgm:prSet presAssocID="{0843F742-84AC-6340-993D-56691473C87E}" presName="sibTrans" presStyleLbl="sibTrans1D1" presStyleIdx="3" presStyleCnt="5"/>
      <dgm:spPr/>
    </dgm:pt>
    <dgm:pt modelId="{6EDFA7DB-760E-8B42-833F-7CBE533FBBB7}" type="pres">
      <dgm:prSet presAssocID="{70ADB0C6-1A36-0C4A-89C8-E3880E4558E8}" presName="node" presStyleLbl="node1" presStyleIdx="4" presStyleCnt="5">
        <dgm:presLayoutVars>
          <dgm:bulletEnabled val="1"/>
        </dgm:presLayoutVars>
      </dgm:prSet>
      <dgm:spPr/>
    </dgm:pt>
    <dgm:pt modelId="{430D5531-1698-CA4A-828B-7294515027C8}" type="pres">
      <dgm:prSet presAssocID="{70ADB0C6-1A36-0C4A-89C8-E3880E4558E8}" presName="spNode" presStyleCnt="0"/>
      <dgm:spPr/>
    </dgm:pt>
    <dgm:pt modelId="{8C0581EA-40D9-984F-BF57-71721259728C}" type="pres">
      <dgm:prSet presAssocID="{432B806B-7D17-1945-9CEB-52684F4807BE}" presName="sibTrans" presStyleLbl="sibTrans1D1" presStyleIdx="4" presStyleCnt="5"/>
      <dgm:spPr/>
    </dgm:pt>
  </dgm:ptLst>
  <dgm:cxnLst>
    <dgm:cxn modelId="{0284160D-740B-0B4A-A5B1-AEBC18BCA50F}" type="presOf" srcId="{432B806B-7D17-1945-9CEB-52684F4807BE}" destId="{8C0581EA-40D9-984F-BF57-71721259728C}" srcOrd="0" destOrd="0" presId="urn:microsoft.com/office/officeart/2005/8/layout/cycle6"/>
    <dgm:cxn modelId="{E05A4314-89DE-BC4E-A156-AA2E039E25BF}" type="presOf" srcId="{F71AF524-94D2-CE45-A629-F3DE9CC28D60}" destId="{BE2676FC-8F30-7647-ABF3-2CB72AAA25EA}" srcOrd="0" destOrd="0" presId="urn:microsoft.com/office/officeart/2005/8/layout/cycle6"/>
    <dgm:cxn modelId="{A1581E1B-B546-CC46-936E-8413FAF646C2}" type="presOf" srcId="{B557E0CC-2C1C-AD45-9141-81915E706CA2}" destId="{35C07D07-9709-0C45-81DA-E5F19A37E26E}" srcOrd="0" destOrd="0" presId="urn:microsoft.com/office/officeart/2005/8/layout/cycle6"/>
    <dgm:cxn modelId="{5DCA1D20-0AFB-CD4D-8BD7-9482ED896CCE}" type="presOf" srcId="{04C18A8A-DB18-284A-97D5-5D59CDB2366F}" destId="{A4773658-DA6B-4045-9305-43092510FC75}" srcOrd="0" destOrd="0" presId="urn:microsoft.com/office/officeart/2005/8/layout/cycle6"/>
    <dgm:cxn modelId="{A7670D22-7EEA-B84B-A371-F80B23E733F3}" type="presOf" srcId="{42333B8F-AE3A-794F-ACDF-091A37E51283}" destId="{22A5C185-AD6D-9841-AEB0-7556B5710668}" srcOrd="0" destOrd="0" presId="urn:microsoft.com/office/officeart/2005/8/layout/cycle6"/>
    <dgm:cxn modelId="{4EE81061-687E-1E49-9EBE-5863C4A993F4}" type="presOf" srcId="{48D699EE-469B-6744-8974-AFADCC3DFED2}" destId="{FFFCA0CF-5873-CB4B-A2C6-E8EDB4365C6D}" srcOrd="0" destOrd="0" presId="urn:microsoft.com/office/officeart/2005/8/layout/cycle6"/>
    <dgm:cxn modelId="{706F1C62-63BA-EF4C-96B1-E6A989D6C919}" srcId="{F71AF524-94D2-CE45-A629-F3DE9CC28D60}" destId="{48D699EE-469B-6744-8974-AFADCC3DFED2}" srcOrd="1" destOrd="0" parTransId="{FE8B6527-BD34-C343-8F42-AA077FB2ABE0}" sibTransId="{42333B8F-AE3A-794F-ACDF-091A37E51283}"/>
    <dgm:cxn modelId="{8B80294B-1019-2A42-B15A-241FD9AB2B6B}" type="presOf" srcId="{70ADB0C6-1A36-0C4A-89C8-E3880E4558E8}" destId="{6EDFA7DB-760E-8B42-833F-7CBE533FBBB7}" srcOrd="0" destOrd="0" presId="urn:microsoft.com/office/officeart/2005/8/layout/cycle6"/>
    <dgm:cxn modelId="{A6AFA74B-1A83-554D-B91B-D5A0FD515E73}" type="presOf" srcId="{B01A1703-8908-8B4E-A110-8C6254C43663}" destId="{D51BF1D9-DCFE-B441-82C7-2D824045BD91}" srcOrd="0" destOrd="0" presId="urn:microsoft.com/office/officeart/2005/8/layout/cycle6"/>
    <dgm:cxn modelId="{5501F451-94B0-3244-913A-9439BF41650E}" srcId="{F71AF524-94D2-CE45-A629-F3DE9CC28D60}" destId="{FBD6595E-0A93-7942-8E68-136261088901}" srcOrd="2" destOrd="0" parTransId="{51368143-0B2C-E04D-8A30-847E2F33AF8A}" sibTransId="{04C18A8A-DB18-284A-97D5-5D59CDB2366F}"/>
    <dgm:cxn modelId="{6214C553-E6D2-454B-AB23-15C0E007E0D7}" type="presOf" srcId="{0843F742-84AC-6340-993D-56691473C87E}" destId="{6446398E-D5BD-C24E-875B-7E030F1D596A}" srcOrd="0" destOrd="0" presId="urn:microsoft.com/office/officeart/2005/8/layout/cycle6"/>
    <dgm:cxn modelId="{0C0B0679-2BE7-B543-A2C8-86F4CBBBD3FA}" type="presOf" srcId="{FBD6595E-0A93-7942-8E68-136261088901}" destId="{4CDD390F-6F1B-1D40-9D10-567F973D68D0}" srcOrd="0" destOrd="0" presId="urn:microsoft.com/office/officeart/2005/8/layout/cycle6"/>
    <dgm:cxn modelId="{5F369690-698D-654B-B2E6-26579849AD68}" type="presOf" srcId="{FBAB6676-243F-E549-B38A-937DA68535A3}" destId="{19CBC8CC-912E-A74B-B3B7-E56A071B1A9A}" srcOrd="0" destOrd="0" presId="urn:microsoft.com/office/officeart/2005/8/layout/cycle6"/>
    <dgm:cxn modelId="{BBA211A9-258B-4042-8A11-38B0F3AF03F3}" srcId="{F71AF524-94D2-CE45-A629-F3DE9CC28D60}" destId="{70ADB0C6-1A36-0C4A-89C8-E3880E4558E8}" srcOrd="4" destOrd="0" parTransId="{84CA4E38-BC88-2341-8506-00C83D8F1D0D}" sibTransId="{432B806B-7D17-1945-9CEB-52684F4807BE}"/>
    <dgm:cxn modelId="{01B440B9-6AEE-5444-A1F6-B779B3F88891}" srcId="{F71AF524-94D2-CE45-A629-F3DE9CC28D60}" destId="{B557E0CC-2C1C-AD45-9141-81915E706CA2}" srcOrd="0" destOrd="0" parTransId="{14DE746F-EE82-474A-BEE4-B7D7D4D1BC07}" sibTransId="{FBAB6676-243F-E549-B38A-937DA68535A3}"/>
    <dgm:cxn modelId="{3EB97FEA-4158-B84D-9AF3-F2ADF5A3B0D7}" srcId="{F71AF524-94D2-CE45-A629-F3DE9CC28D60}" destId="{B01A1703-8908-8B4E-A110-8C6254C43663}" srcOrd="3" destOrd="0" parTransId="{F552B0E7-2439-9640-B576-7296AB303CA5}" sibTransId="{0843F742-84AC-6340-993D-56691473C87E}"/>
    <dgm:cxn modelId="{A9D66D26-5C4D-0846-B46F-02E44A879454}" type="presParOf" srcId="{BE2676FC-8F30-7647-ABF3-2CB72AAA25EA}" destId="{35C07D07-9709-0C45-81DA-E5F19A37E26E}" srcOrd="0" destOrd="0" presId="urn:microsoft.com/office/officeart/2005/8/layout/cycle6"/>
    <dgm:cxn modelId="{BD209935-0349-4F49-A952-7C9BDBBB8559}" type="presParOf" srcId="{BE2676FC-8F30-7647-ABF3-2CB72AAA25EA}" destId="{1DE8AD1E-492A-6E4A-B1D4-1E2CBF085065}" srcOrd="1" destOrd="0" presId="urn:microsoft.com/office/officeart/2005/8/layout/cycle6"/>
    <dgm:cxn modelId="{B7F04DAC-5101-294F-AD8C-CFED47752AB0}" type="presParOf" srcId="{BE2676FC-8F30-7647-ABF3-2CB72AAA25EA}" destId="{19CBC8CC-912E-A74B-B3B7-E56A071B1A9A}" srcOrd="2" destOrd="0" presId="urn:microsoft.com/office/officeart/2005/8/layout/cycle6"/>
    <dgm:cxn modelId="{00647EDC-E2F0-BD44-B683-924CCD1F354F}" type="presParOf" srcId="{BE2676FC-8F30-7647-ABF3-2CB72AAA25EA}" destId="{FFFCA0CF-5873-CB4B-A2C6-E8EDB4365C6D}" srcOrd="3" destOrd="0" presId="urn:microsoft.com/office/officeart/2005/8/layout/cycle6"/>
    <dgm:cxn modelId="{C0E9B8ED-EA73-1046-8060-AADDF90899F1}" type="presParOf" srcId="{BE2676FC-8F30-7647-ABF3-2CB72AAA25EA}" destId="{28BC423A-13F1-1B4D-ACDD-7DC94EE5A647}" srcOrd="4" destOrd="0" presId="urn:microsoft.com/office/officeart/2005/8/layout/cycle6"/>
    <dgm:cxn modelId="{0304E491-95D9-6D48-9511-DD9C5DC955AB}" type="presParOf" srcId="{BE2676FC-8F30-7647-ABF3-2CB72AAA25EA}" destId="{22A5C185-AD6D-9841-AEB0-7556B5710668}" srcOrd="5" destOrd="0" presId="urn:microsoft.com/office/officeart/2005/8/layout/cycle6"/>
    <dgm:cxn modelId="{57951401-E57C-0E43-A23D-610F516441CF}" type="presParOf" srcId="{BE2676FC-8F30-7647-ABF3-2CB72AAA25EA}" destId="{4CDD390F-6F1B-1D40-9D10-567F973D68D0}" srcOrd="6" destOrd="0" presId="urn:microsoft.com/office/officeart/2005/8/layout/cycle6"/>
    <dgm:cxn modelId="{BD8C0B3B-BD14-2D41-BAFD-E20B4A48477B}" type="presParOf" srcId="{BE2676FC-8F30-7647-ABF3-2CB72AAA25EA}" destId="{BAD50D4F-3186-644D-930C-C7FB2AB1B9CC}" srcOrd="7" destOrd="0" presId="urn:microsoft.com/office/officeart/2005/8/layout/cycle6"/>
    <dgm:cxn modelId="{3BB561CA-DD9C-064D-8B24-C48DF4E97C71}" type="presParOf" srcId="{BE2676FC-8F30-7647-ABF3-2CB72AAA25EA}" destId="{A4773658-DA6B-4045-9305-43092510FC75}" srcOrd="8" destOrd="0" presId="urn:microsoft.com/office/officeart/2005/8/layout/cycle6"/>
    <dgm:cxn modelId="{C6A9B38E-9789-E34D-B36C-5A5EA28E1A3C}" type="presParOf" srcId="{BE2676FC-8F30-7647-ABF3-2CB72AAA25EA}" destId="{D51BF1D9-DCFE-B441-82C7-2D824045BD91}" srcOrd="9" destOrd="0" presId="urn:microsoft.com/office/officeart/2005/8/layout/cycle6"/>
    <dgm:cxn modelId="{174FFD0B-1A66-EC48-8693-2BE44923C756}" type="presParOf" srcId="{BE2676FC-8F30-7647-ABF3-2CB72AAA25EA}" destId="{A2EAE157-1279-A042-A3C5-6F220EDC35B5}" srcOrd="10" destOrd="0" presId="urn:microsoft.com/office/officeart/2005/8/layout/cycle6"/>
    <dgm:cxn modelId="{A352E06B-84D0-524D-928E-2F7D90CCF1F7}" type="presParOf" srcId="{BE2676FC-8F30-7647-ABF3-2CB72AAA25EA}" destId="{6446398E-D5BD-C24E-875B-7E030F1D596A}" srcOrd="11" destOrd="0" presId="urn:microsoft.com/office/officeart/2005/8/layout/cycle6"/>
    <dgm:cxn modelId="{64A5F936-E686-B944-88A4-3EA89AAE3D01}" type="presParOf" srcId="{BE2676FC-8F30-7647-ABF3-2CB72AAA25EA}" destId="{6EDFA7DB-760E-8B42-833F-7CBE533FBBB7}" srcOrd="12" destOrd="0" presId="urn:microsoft.com/office/officeart/2005/8/layout/cycle6"/>
    <dgm:cxn modelId="{D4BCBD8B-F925-AE41-8087-51BE6E2C6439}" type="presParOf" srcId="{BE2676FC-8F30-7647-ABF3-2CB72AAA25EA}" destId="{430D5531-1698-CA4A-828B-7294515027C8}" srcOrd="13" destOrd="0" presId="urn:microsoft.com/office/officeart/2005/8/layout/cycle6"/>
    <dgm:cxn modelId="{D8E10D19-1A78-6245-A737-A82683133CCE}" type="presParOf" srcId="{BE2676FC-8F30-7647-ABF3-2CB72AAA25EA}" destId="{8C0581EA-40D9-984F-BF57-71721259728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1AF524-94D2-CE45-A629-F3DE9CC28D60}" type="doc">
      <dgm:prSet loTypeId="urn:microsoft.com/office/officeart/2005/8/layout/cycle6" loCatId="" qsTypeId="urn:microsoft.com/office/officeart/2005/8/quickstyle/simple5" qsCatId="simple" csTypeId="urn:microsoft.com/office/officeart/2005/8/colors/colorful1" csCatId="colorful" phldr="1"/>
      <dgm:spPr/>
      <dgm:t>
        <a:bodyPr/>
        <a:lstStyle/>
        <a:p>
          <a:endParaRPr kumimoji="1" lang="ja-JP" altLang="en-US"/>
        </a:p>
      </dgm:t>
    </dgm:pt>
    <dgm:pt modelId="{B557E0CC-2C1C-AD45-9141-81915E706CA2}">
      <dgm:prSet phldrT="[テキスト]"/>
      <dgm:spPr/>
      <dgm:t>
        <a:bodyPr/>
        <a:lstStyle/>
        <a:p>
          <a:r>
            <a:rPr kumimoji="1" lang="en-US" altLang="ja-JP" dirty="0">
              <a:solidFill>
                <a:srgbClr val="000000"/>
              </a:solidFill>
              <a:latin typeface="Book Antiqua"/>
              <a:cs typeface="Book Antiqua"/>
            </a:rPr>
            <a:t>S1:</a:t>
          </a:r>
        </a:p>
        <a:p>
          <a:r>
            <a:rPr kumimoji="1" lang="en-US" altLang="ja-JP" dirty="0">
              <a:solidFill>
                <a:srgbClr val="000000"/>
              </a:solidFill>
              <a:latin typeface="Book Antiqua"/>
              <a:cs typeface="Book Antiqua"/>
            </a:rPr>
            <a:t>Sort</a:t>
          </a:r>
          <a:endParaRPr kumimoji="1" lang="ja-JP" altLang="en-US" dirty="0">
            <a:solidFill>
              <a:srgbClr val="000000"/>
            </a:solidFill>
            <a:latin typeface="Book Antiqua"/>
            <a:cs typeface="Book Antiqua"/>
          </a:endParaRPr>
        </a:p>
      </dgm:t>
    </dgm:pt>
    <dgm:pt modelId="{14DE746F-EE82-474A-BEE4-B7D7D4D1BC07}" type="parTrans" cxnId="{01B440B9-6AEE-5444-A1F6-B779B3F88891}">
      <dgm:prSet/>
      <dgm:spPr/>
      <dgm:t>
        <a:bodyPr/>
        <a:lstStyle/>
        <a:p>
          <a:endParaRPr kumimoji="1" lang="ja-JP" altLang="en-US">
            <a:solidFill>
              <a:srgbClr val="000000"/>
            </a:solidFill>
            <a:latin typeface="Book Antiqua"/>
            <a:cs typeface="Book Antiqua"/>
          </a:endParaRPr>
        </a:p>
      </dgm:t>
    </dgm:pt>
    <dgm:pt modelId="{FBAB6676-243F-E549-B38A-937DA68535A3}" type="sibTrans" cxnId="{01B440B9-6AEE-5444-A1F6-B779B3F88891}">
      <dgm:prSet/>
      <dgm:spPr/>
      <dgm:t>
        <a:bodyPr/>
        <a:lstStyle/>
        <a:p>
          <a:endParaRPr kumimoji="1" lang="ja-JP" altLang="en-US">
            <a:solidFill>
              <a:srgbClr val="000000"/>
            </a:solidFill>
            <a:latin typeface="Book Antiqua"/>
            <a:cs typeface="Book Antiqua"/>
          </a:endParaRPr>
        </a:p>
      </dgm:t>
    </dgm:pt>
    <dgm:pt modelId="{48D699EE-469B-6744-8974-AFADCC3DFED2}">
      <dgm:prSet phldrT="[テキスト]"/>
      <dgm:spPr/>
      <dgm:t>
        <a:bodyPr/>
        <a:lstStyle/>
        <a:p>
          <a:r>
            <a:rPr kumimoji="1" lang="en-US" altLang="ja-JP" dirty="0">
              <a:solidFill>
                <a:srgbClr val="000000"/>
              </a:solidFill>
              <a:latin typeface="Book Antiqua"/>
              <a:cs typeface="Book Antiqua"/>
            </a:rPr>
            <a:t>S2:</a:t>
          </a:r>
        </a:p>
        <a:p>
          <a:r>
            <a:rPr kumimoji="1" lang="en-US" altLang="ja-JP" dirty="0">
              <a:solidFill>
                <a:srgbClr val="000000"/>
              </a:solidFill>
              <a:latin typeface="Book Antiqua"/>
              <a:cs typeface="Book Antiqua"/>
            </a:rPr>
            <a:t>Set</a:t>
          </a:r>
          <a:endParaRPr kumimoji="1" lang="ja-JP" altLang="en-US" dirty="0">
            <a:solidFill>
              <a:srgbClr val="000000"/>
            </a:solidFill>
            <a:latin typeface="Book Antiqua"/>
            <a:cs typeface="Book Antiqua"/>
          </a:endParaRPr>
        </a:p>
      </dgm:t>
    </dgm:pt>
    <dgm:pt modelId="{FE8B6527-BD34-C343-8F42-AA077FB2ABE0}" type="parTrans" cxnId="{706F1C62-63BA-EF4C-96B1-E6A989D6C919}">
      <dgm:prSet/>
      <dgm:spPr/>
      <dgm:t>
        <a:bodyPr/>
        <a:lstStyle/>
        <a:p>
          <a:endParaRPr kumimoji="1" lang="ja-JP" altLang="en-US">
            <a:solidFill>
              <a:srgbClr val="000000"/>
            </a:solidFill>
            <a:latin typeface="Book Antiqua"/>
            <a:cs typeface="Book Antiqua"/>
          </a:endParaRPr>
        </a:p>
      </dgm:t>
    </dgm:pt>
    <dgm:pt modelId="{42333B8F-AE3A-794F-ACDF-091A37E51283}" type="sibTrans" cxnId="{706F1C62-63BA-EF4C-96B1-E6A989D6C919}">
      <dgm:prSet/>
      <dgm:spPr/>
      <dgm:t>
        <a:bodyPr/>
        <a:lstStyle/>
        <a:p>
          <a:endParaRPr kumimoji="1" lang="ja-JP" altLang="en-US">
            <a:solidFill>
              <a:srgbClr val="000000"/>
            </a:solidFill>
            <a:latin typeface="Book Antiqua"/>
            <a:cs typeface="Book Antiqua"/>
          </a:endParaRPr>
        </a:p>
      </dgm:t>
    </dgm:pt>
    <dgm:pt modelId="{FBD6595E-0A93-7942-8E68-136261088901}">
      <dgm:prSet phldrT="[テキスト]"/>
      <dgm:spPr/>
      <dgm:t>
        <a:bodyPr/>
        <a:lstStyle/>
        <a:p>
          <a:r>
            <a:rPr kumimoji="1" lang="en-US" altLang="ja-JP" dirty="0">
              <a:solidFill>
                <a:srgbClr val="000000"/>
              </a:solidFill>
              <a:latin typeface="Book Antiqua"/>
              <a:cs typeface="Book Antiqua"/>
            </a:rPr>
            <a:t>S3:</a:t>
          </a:r>
        </a:p>
        <a:p>
          <a:r>
            <a:rPr kumimoji="1" lang="en-US" altLang="ja-JP" dirty="0">
              <a:solidFill>
                <a:srgbClr val="000000"/>
              </a:solidFill>
              <a:latin typeface="Book Antiqua"/>
              <a:cs typeface="Book Antiqua"/>
            </a:rPr>
            <a:t>Shine</a:t>
          </a:r>
          <a:endParaRPr kumimoji="1" lang="ja-JP" altLang="en-US" dirty="0">
            <a:solidFill>
              <a:srgbClr val="000000"/>
            </a:solidFill>
            <a:latin typeface="Book Antiqua"/>
            <a:cs typeface="Book Antiqua"/>
          </a:endParaRPr>
        </a:p>
      </dgm:t>
    </dgm:pt>
    <dgm:pt modelId="{51368143-0B2C-E04D-8A30-847E2F33AF8A}" type="parTrans" cxnId="{5501F451-94B0-3244-913A-9439BF41650E}">
      <dgm:prSet/>
      <dgm:spPr/>
      <dgm:t>
        <a:bodyPr/>
        <a:lstStyle/>
        <a:p>
          <a:endParaRPr kumimoji="1" lang="ja-JP" altLang="en-US">
            <a:solidFill>
              <a:srgbClr val="000000"/>
            </a:solidFill>
            <a:latin typeface="Book Antiqua"/>
            <a:cs typeface="Book Antiqua"/>
          </a:endParaRPr>
        </a:p>
      </dgm:t>
    </dgm:pt>
    <dgm:pt modelId="{04C18A8A-DB18-284A-97D5-5D59CDB2366F}" type="sibTrans" cxnId="{5501F451-94B0-3244-913A-9439BF41650E}">
      <dgm:prSet/>
      <dgm:spPr/>
      <dgm:t>
        <a:bodyPr/>
        <a:lstStyle/>
        <a:p>
          <a:endParaRPr kumimoji="1" lang="ja-JP" altLang="en-US">
            <a:solidFill>
              <a:srgbClr val="000000"/>
            </a:solidFill>
            <a:latin typeface="Book Antiqua"/>
            <a:cs typeface="Book Antiqua"/>
          </a:endParaRPr>
        </a:p>
      </dgm:t>
    </dgm:pt>
    <dgm:pt modelId="{B01A1703-8908-8B4E-A110-8C6254C43663}">
      <dgm:prSet phldrT="[テキスト]"/>
      <dgm:spPr/>
      <dgm:t>
        <a:bodyPr/>
        <a:lstStyle/>
        <a:p>
          <a:r>
            <a:rPr kumimoji="1" lang="en-US" altLang="ja-JP" dirty="0">
              <a:solidFill>
                <a:srgbClr val="000000"/>
              </a:solidFill>
              <a:latin typeface="Book Antiqua"/>
              <a:cs typeface="Book Antiqua"/>
            </a:rPr>
            <a:t>S4:</a:t>
          </a:r>
        </a:p>
        <a:p>
          <a:r>
            <a:rPr kumimoji="1" lang="en-US" altLang="ja-JP" dirty="0">
              <a:solidFill>
                <a:srgbClr val="000000"/>
              </a:solidFill>
              <a:latin typeface="Book Antiqua"/>
              <a:cs typeface="Book Antiqua"/>
            </a:rPr>
            <a:t>Standardize</a:t>
          </a:r>
          <a:endParaRPr kumimoji="1" lang="ja-JP" altLang="en-US" dirty="0">
            <a:solidFill>
              <a:srgbClr val="000000"/>
            </a:solidFill>
            <a:latin typeface="Book Antiqua"/>
            <a:cs typeface="Book Antiqua"/>
          </a:endParaRPr>
        </a:p>
      </dgm:t>
    </dgm:pt>
    <dgm:pt modelId="{F552B0E7-2439-9640-B576-7296AB303CA5}" type="parTrans" cxnId="{3EB97FEA-4158-B84D-9AF3-F2ADF5A3B0D7}">
      <dgm:prSet/>
      <dgm:spPr/>
      <dgm:t>
        <a:bodyPr/>
        <a:lstStyle/>
        <a:p>
          <a:endParaRPr kumimoji="1" lang="ja-JP" altLang="en-US">
            <a:solidFill>
              <a:srgbClr val="000000"/>
            </a:solidFill>
            <a:latin typeface="Book Antiqua"/>
            <a:cs typeface="Book Antiqua"/>
          </a:endParaRPr>
        </a:p>
      </dgm:t>
    </dgm:pt>
    <dgm:pt modelId="{0843F742-84AC-6340-993D-56691473C87E}" type="sibTrans" cxnId="{3EB97FEA-4158-B84D-9AF3-F2ADF5A3B0D7}">
      <dgm:prSet/>
      <dgm:spPr/>
      <dgm:t>
        <a:bodyPr/>
        <a:lstStyle/>
        <a:p>
          <a:endParaRPr kumimoji="1" lang="ja-JP" altLang="en-US">
            <a:solidFill>
              <a:srgbClr val="000000"/>
            </a:solidFill>
            <a:latin typeface="Book Antiqua"/>
            <a:cs typeface="Book Antiqua"/>
          </a:endParaRPr>
        </a:p>
      </dgm:t>
    </dgm:pt>
    <dgm:pt modelId="{70ADB0C6-1A36-0C4A-89C8-E3880E4558E8}">
      <dgm:prSet phldrT="[テキスト]" custT="1"/>
      <dgm:spPr/>
      <dgm:t>
        <a:bodyPr/>
        <a:lstStyle/>
        <a:p>
          <a:r>
            <a:rPr kumimoji="1" lang="en-US" altLang="ja-JP" sz="3600" dirty="0">
              <a:solidFill>
                <a:srgbClr val="000000"/>
              </a:solidFill>
              <a:latin typeface="Book Antiqua"/>
              <a:cs typeface="Book Antiqua"/>
            </a:rPr>
            <a:t>S5:</a:t>
          </a:r>
        </a:p>
        <a:p>
          <a:r>
            <a:rPr kumimoji="1" lang="en-US" altLang="ja-JP" sz="3600" dirty="0">
              <a:solidFill>
                <a:srgbClr val="000000"/>
              </a:solidFill>
              <a:latin typeface="Book Antiqua"/>
              <a:cs typeface="Book Antiqua"/>
            </a:rPr>
            <a:t>Sustain</a:t>
          </a:r>
          <a:endParaRPr kumimoji="1" lang="ja-JP" altLang="en-US" sz="3600" dirty="0">
            <a:solidFill>
              <a:srgbClr val="000000"/>
            </a:solidFill>
            <a:latin typeface="Book Antiqua"/>
            <a:cs typeface="Book Antiqua"/>
          </a:endParaRPr>
        </a:p>
      </dgm:t>
    </dgm:pt>
    <dgm:pt modelId="{84CA4E38-BC88-2341-8506-00C83D8F1D0D}" type="parTrans" cxnId="{BBA211A9-258B-4042-8A11-38B0F3AF03F3}">
      <dgm:prSet/>
      <dgm:spPr/>
      <dgm:t>
        <a:bodyPr/>
        <a:lstStyle/>
        <a:p>
          <a:endParaRPr kumimoji="1" lang="ja-JP" altLang="en-US">
            <a:solidFill>
              <a:srgbClr val="000000"/>
            </a:solidFill>
            <a:latin typeface="Book Antiqua"/>
            <a:cs typeface="Book Antiqua"/>
          </a:endParaRPr>
        </a:p>
      </dgm:t>
    </dgm:pt>
    <dgm:pt modelId="{432B806B-7D17-1945-9CEB-52684F4807BE}" type="sibTrans" cxnId="{BBA211A9-258B-4042-8A11-38B0F3AF03F3}">
      <dgm:prSet/>
      <dgm:spPr/>
      <dgm:t>
        <a:bodyPr/>
        <a:lstStyle/>
        <a:p>
          <a:endParaRPr kumimoji="1" lang="ja-JP" altLang="en-US">
            <a:solidFill>
              <a:srgbClr val="000000"/>
            </a:solidFill>
            <a:latin typeface="Book Antiqua"/>
            <a:cs typeface="Book Antiqua"/>
          </a:endParaRPr>
        </a:p>
      </dgm:t>
    </dgm:pt>
    <dgm:pt modelId="{BE2676FC-8F30-7647-ABF3-2CB72AAA25EA}" type="pres">
      <dgm:prSet presAssocID="{F71AF524-94D2-CE45-A629-F3DE9CC28D60}" presName="cycle" presStyleCnt="0">
        <dgm:presLayoutVars>
          <dgm:dir/>
          <dgm:resizeHandles val="exact"/>
        </dgm:presLayoutVars>
      </dgm:prSet>
      <dgm:spPr/>
    </dgm:pt>
    <dgm:pt modelId="{35C07D07-9709-0C45-81DA-E5F19A37E26E}" type="pres">
      <dgm:prSet presAssocID="{B557E0CC-2C1C-AD45-9141-81915E706CA2}" presName="node" presStyleLbl="node1" presStyleIdx="0" presStyleCnt="5">
        <dgm:presLayoutVars>
          <dgm:bulletEnabled val="1"/>
        </dgm:presLayoutVars>
      </dgm:prSet>
      <dgm:spPr/>
    </dgm:pt>
    <dgm:pt modelId="{1DE8AD1E-492A-6E4A-B1D4-1E2CBF085065}" type="pres">
      <dgm:prSet presAssocID="{B557E0CC-2C1C-AD45-9141-81915E706CA2}" presName="spNode" presStyleCnt="0"/>
      <dgm:spPr/>
    </dgm:pt>
    <dgm:pt modelId="{19CBC8CC-912E-A74B-B3B7-E56A071B1A9A}" type="pres">
      <dgm:prSet presAssocID="{FBAB6676-243F-E549-B38A-937DA68535A3}" presName="sibTrans" presStyleLbl="sibTrans1D1" presStyleIdx="0" presStyleCnt="5"/>
      <dgm:spPr/>
    </dgm:pt>
    <dgm:pt modelId="{FFFCA0CF-5873-CB4B-A2C6-E8EDB4365C6D}" type="pres">
      <dgm:prSet presAssocID="{48D699EE-469B-6744-8974-AFADCC3DFED2}" presName="node" presStyleLbl="node1" presStyleIdx="1" presStyleCnt="5">
        <dgm:presLayoutVars>
          <dgm:bulletEnabled val="1"/>
        </dgm:presLayoutVars>
      </dgm:prSet>
      <dgm:spPr/>
    </dgm:pt>
    <dgm:pt modelId="{28BC423A-13F1-1B4D-ACDD-7DC94EE5A647}" type="pres">
      <dgm:prSet presAssocID="{48D699EE-469B-6744-8974-AFADCC3DFED2}" presName="spNode" presStyleCnt="0"/>
      <dgm:spPr/>
    </dgm:pt>
    <dgm:pt modelId="{22A5C185-AD6D-9841-AEB0-7556B5710668}" type="pres">
      <dgm:prSet presAssocID="{42333B8F-AE3A-794F-ACDF-091A37E51283}" presName="sibTrans" presStyleLbl="sibTrans1D1" presStyleIdx="1" presStyleCnt="5"/>
      <dgm:spPr/>
    </dgm:pt>
    <dgm:pt modelId="{4CDD390F-6F1B-1D40-9D10-567F973D68D0}" type="pres">
      <dgm:prSet presAssocID="{FBD6595E-0A93-7942-8E68-136261088901}" presName="node" presStyleLbl="node1" presStyleIdx="2" presStyleCnt="5">
        <dgm:presLayoutVars>
          <dgm:bulletEnabled val="1"/>
        </dgm:presLayoutVars>
      </dgm:prSet>
      <dgm:spPr/>
    </dgm:pt>
    <dgm:pt modelId="{BAD50D4F-3186-644D-930C-C7FB2AB1B9CC}" type="pres">
      <dgm:prSet presAssocID="{FBD6595E-0A93-7942-8E68-136261088901}" presName="spNode" presStyleCnt="0"/>
      <dgm:spPr/>
    </dgm:pt>
    <dgm:pt modelId="{A4773658-DA6B-4045-9305-43092510FC75}" type="pres">
      <dgm:prSet presAssocID="{04C18A8A-DB18-284A-97D5-5D59CDB2366F}" presName="sibTrans" presStyleLbl="sibTrans1D1" presStyleIdx="2" presStyleCnt="5"/>
      <dgm:spPr/>
    </dgm:pt>
    <dgm:pt modelId="{D51BF1D9-DCFE-B441-82C7-2D824045BD91}" type="pres">
      <dgm:prSet presAssocID="{B01A1703-8908-8B4E-A110-8C6254C43663}" presName="node" presStyleLbl="node1" presStyleIdx="3" presStyleCnt="5">
        <dgm:presLayoutVars>
          <dgm:bulletEnabled val="1"/>
        </dgm:presLayoutVars>
      </dgm:prSet>
      <dgm:spPr/>
    </dgm:pt>
    <dgm:pt modelId="{A2EAE157-1279-A042-A3C5-6F220EDC35B5}" type="pres">
      <dgm:prSet presAssocID="{B01A1703-8908-8B4E-A110-8C6254C43663}" presName="spNode" presStyleCnt="0"/>
      <dgm:spPr/>
    </dgm:pt>
    <dgm:pt modelId="{6446398E-D5BD-C24E-875B-7E030F1D596A}" type="pres">
      <dgm:prSet presAssocID="{0843F742-84AC-6340-993D-56691473C87E}" presName="sibTrans" presStyleLbl="sibTrans1D1" presStyleIdx="3" presStyleCnt="5"/>
      <dgm:spPr/>
    </dgm:pt>
    <dgm:pt modelId="{6EDFA7DB-760E-8B42-833F-7CBE533FBBB7}" type="pres">
      <dgm:prSet presAssocID="{70ADB0C6-1A36-0C4A-89C8-E3880E4558E8}" presName="node" presStyleLbl="node1" presStyleIdx="4" presStyleCnt="5" custScaleX="175017" custScaleY="198809" custRadScaleRad="97656" custRadScaleInc="-20317">
        <dgm:presLayoutVars>
          <dgm:bulletEnabled val="1"/>
        </dgm:presLayoutVars>
      </dgm:prSet>
      <dgm:spPr/>
    </dgm:pt>
    <dgm:pt modelId="{430D5531-1698-CA4A-828B-7294515027C8}" type="pres">
      <dgm:prSet presAssocID="{70ADB0C6-1A36-0C4A-89C8-E3880E4558E8}" presName="spNode" presStyleCnt="0"/>
      <dgm:spPr/>
    </dgm:pt>
    <dgm:pt modelId="{8C0581EA-40D9-984F-BF57-71721259728C}" type="pres">
      <dgm:prSet presAssocID="{432B806B-7D17-1945-9CEB-52684F4807BE}" presName="sibTrans" presStyleLbl="sibTrans1D1" presStyleIdx="4" presStyleCnt="5"/>
      <dgm:spPr/>
    </dgm:pt>
  </dgm:ptLst>
  <dgm:cxnLst>
    <dgm:cxn modelId="{892C6A00-F268-D646-BD76-F021C397DC1A}" type="presOf" srcId="{B557E0CC-2C1C-AD45-9141-81915E706CA2}" destId="{35C07D07-9709-0C45-81DA-E5F19A37E26E}" srcOrd="0" destOrd="0" presId="urn:microsoft.com/office/officeart/2005/8/layout/cycle6"/>
    <dgm:cxn modelId="{44ED9C02-04AB-1B4F-A850-62071A969272}" type="presOf" srcId="{70ADB0C6-1A36-0C4A-89C8-E3880E4558E8}" destId="{6EDFA7DB-760E-8B42-833F-7CBE533FBBB7}" srcOrd="0" destOrd="0" presId="urn:microsoft.com/office/officeart/2005/8/layout/cycle6"/>
    <dgm:cxn modelId="{401F480E-2567-B84B-A2F3-88FD73BEC069}" type="presOf" srcId="{432B806B-7D17-1945-9CEB-52684F4807BE}" destId="{8C0581EA-40D9-984F-BF57-71721259728C}" srcOrd="0" destOrd="0" presId="urn:microsoft.com/office/officeart/2005/8/layout/cycle6"/>
    <dgm:cxn modelId="{23FEBA21-A145-DF4E-A5E0-172F172BC4B7}" type="presOf" srcId="{B01A1703-8908-8B4E-A110-8C6254C43663}" destId="{D51BF1D9-DCFE-B441-82C7-2D824045BD91}" srcOrd="0" destOrd="0" presId="urn:microsoft.com/office/officeart/2005/8/layout/cycle6"/>
    <dgm:cxn modelId="{D6979F37-6E54-6344-AC8E-84D27C4C28EF}" type="presOf" srcId="{04C18A8A-DB18-284A-97D5-5D59CDB2366F}" destId="{A4773658-DA6B-4045-9305-43092510FC75}" srcOrd="0" destOrd="0" presId="urn:microsoft.com/office/officeart/2005/8/layout/cycle6"/>
    <dgm:cxn modelId="{706F1C62-63BA-EF4C-96B1-E6A989D6C919}" srcId="{F71AF524-94D2-CE45-A629-F3DE9CC28D60}" destId="{48D699EE-469B-6744-8974-AFADCC3DFED2}" srcOrd="1" destOrd="0" parTransId="{FE8B6527-BD34-C343-8F42-AA077FB2ABE0}" sibTransId="{42333B8F-AE3A-794F-ACDF-091A37E51283}"/>
    <dgm:cxn modelId="{D910124A-E5F3-B84E-B791-FD212A7A3399}" type="presOf" srcId="{FBD6595E-0A93-7942-8E68-136261088901}" destId="{4CDD390F-6F1B-1D40-9D10-567F973D68D0}" srcOrd="0" destOrd="0" presId="urn:microsoft.com/office/officeart/2005/8/layout/cycle6"/>
    <dgm:cxn modelId="{5501F451-94B0-3244-913A-9439BF41650E}" srcId="{F71AF524-94D2-CE45-A629-F3DE9CC28D60}" destId="{FBD6595E-0A93-7942-8E68-136261088901}" srcOrd="2" destOrd="0" parTransId="{51368143-0B2C-E04D-8A30-847E2F33AF8A}" sibTransId="{04C18A8A-DB18-284A-97D5-5D59CDB2366F}"/>
    <dgm:cxn modelId="{3CEAFA8D-3032-084C-93B1-97D60B04BB81}" type="presOf" srcId="{FBAB6676-243F-E549-B38A-937DA68535A3}" destId="{19CBC8CC-912E-A74B-B3B7-E56A071B1A9A}" srcOrd="0" destOrd="0" presId="urn:microsoft.com/office/officeart/2005/8/layout/cycle6"/>
    <dgm:cxn modelId="{11C9F496-08DE-1246-90A6-EB632AA9BB89}" type="presOf" srcId="{48D699EE-469B-6744-8974-AFADCC3DFED2}" destId="{FFFCA0CF-5873-CB4B-A2C6-E8EDB4365C6D}" srcOrd="0" destOrd="0" presId="urn:microsoft.com/office/officeart/2005/8/layout/cycle6"/>
    <dgm:cxn modelId="{17501FA0-BCC0-0A4E-857E-C8E43125E81D}" type="presOf" srcId="{0843F742-84AC-6340-993D-56691473C87E}" destId="{6446398E-D5BD-C24E-875B-7E030F1D596A}" srcOrd="0" destOrd="0" presId="urn:microsoft.com/office/officeart/2005/8/layout/cycle6"/>
    <dgm:cxn modelId="{BBA211A9-258B-4042-8A11-38B0F3AF03F3}" srcId="{F71AF524-94D2-CE45-A629-F3DE9CC28D60}" destId="{70ADB0C6-1A36-0C4A-89C8-E3880E4558E8}" srcOrd="4" destOrd="0" parTransId="{84CA4E38-BC88-2341-8506-00C83D8F1D0D}" sibTransId="{432B806B-7D17-1945-9CEB-52684F4807BE}"/>
    <dgm:cxn modelId="{01B440B9-6AEE-5444-A1F6-B779B3F88891}" srcId="{F71AF524-94D2-CE45-A629-F3DE9CC28D60}" destId="{B557E0CC-2C1C-AD45-9141-81915E706CA2}" srcOrd="0" destOrd="0" parTransId="{14DE746F-EE82-474A-BEE4-B7D7D4D1BC07}" sibTransId="{FBAB6676-243F-E549-B38A-937DA68535A3}"/>
    <dgm:cxn modelId="{8EA938D9-D7F4-B64F-98A9-0E4DDCBD79DD}" type="presOf" srcId="{42333B8F-AE3A-794F-ACDF-091A37E51283}" destId="{22A5C185-AD6D-9841-AEB0-7556B5710668}" srcOrd="0" destOrd="0" presId="urn:microsoft.com/office/officeart/2005/8/layout/cycle6"/>
    <dgm:cxn modelId="{3EB97FEA-4158-B84D-9AF3-F2ADF5A3B0D7}" srcId="{F71AF524-94D2-CE45-A629-F3DE9CC28D60}" destId="{B01A1703-8908-8B4E-A110-8C6254C43663}" srcOrd="3" destOrd="0" parTransId="{F552B0E7-2439-9640-B576-7296AB303CA5}" sibTransId="{0843F742-84AC-6340-993D-56691473C87E}"/>
    <dgm:cxn modelId="{9FBEF8EA-34D0-E040-8E2B-3F34D6DE4110}" type="presOf" srcId="{F71AF524-94D2-CE45-A629-F3DE9CC28D60}" destId="{BE2676FC-8F30-7647-ABF3-2CB72AAA25EA}" srcOrd="0" destOrd="0" presId="urn:microsoft.com/office/officeart/2005/8/layout/cycle6"/>
    <dgm:cxn modelId="{62DC7D72-171F-5F4E-8E32-61E8B6035D10}" type="presParOf" srcId="{BE2676FC-8F30-7647-ABF3-2CB72AAA25EA}" destId="{35C07D07-9709-0C45-81DA-E5F19A37E26E}" srcOrd="0" destOrd="0" presId="urn:microsoft.com/office/officeart/2005/8/layout/cycle6"/>
    <dgm:cxn modelId="{9DA13E9E-8817-C746-8B5F-EE7AD15EDCDF}" type="presParOf" srcId="{BE2676FC-8F30-7647-ABF3-2CB72AAA25EA}" destId="{1DE8AD1E-492A-6E4A-B1D4-1E2CBF085065}" srcOrd="1" destOrd="0" presId="urn:microsoft.com/office/officeart/2005/8/layout/cycle6"/>
    <dgm:cxn modelId="{66279BAB-0329-CA49-A381-DA8932218694}" type="presParOf" srcId="{BE2676FC-8F30-7647-ABF3-2CB72AAA25EA}" destId="{19CBC8CC-912E-A74B-B3B7-E56A071B1A9A}" srcOrd="2" destOrd="0" presId="urn:microsoft.com/office/officeart/2005/8/layout/cycle6"/>
    <dgm:cxn modelId="{CC82EE3C-182B-194B-9E60-26710402FFEE}" type="presParOf" srcId="{BE2676FC-8F30-7647-ABF3-2CB72AAA25EA}" destId="{FFFCA0CF-5873-CB4B-A2C6-E8EDB4365C6D}" srcOrd="3" destOrd="0" presId="urn:microsoft.com/office/officeart/2005/8/layout/cycle6"/>
    <dgm:cxn modelId="{A4BED35A-E55E-EF4C-AB8D-B1F39AB7195E}" type="presParOf" srcId="{BE2676FC-8F30-7647-ABF3-2CB72AAA25EA}" destId="{28BC423A-13F1-1B4D-ACDD-7DC94EE5A647}" srcOrd="4" destOrd="0" presId="urn:microsoft.com/office/officeart/2005/8/layout/cycle6"/>
    <dgm:cxn modelId="{09013A1C-B202-FB47-BC33-39BF029987B5}" type="presParOf" srcId="{BE2676FC-8F30-7647-ABF3-2CB72AAA25EA}" destId="{22A5C185-AD6D-9841-AEB0-7556B5710668}" srcOrd="5" destOrd="0" presId="urn:microsoft.com/office/officeart/2005/8/layout/cycle6"/>
    <dgm:cxn modelId="{A8214968-EFBC-6145-BF64-A99EB92877C7}" type="presParOf" srcId="{BE2676FC-8F30-7647-ABF3-2CB72AAA25EA}" destId="{4CDD390F-6F1B-1D40-9D10-567F973D68D0}" srcOrd="6" destOrd="0" presId="urn:microsoft.com/office/officeart/2005/8/layout/cycle6"/>
    <dgm:cxn modelId="{4A502551-7AF8-A244-BD93-98C850328845}" type="presParOf" srcId="{BE2676FC-8F30-7647-ABF3-2CB72AAA25EA}" destId="{BAD50D4F-3186-644D-930C-C7FB2AB1B9CC}" srcOrd="7" destOrd="0" presId="urn:microsoft.com/office/officeart/2005/8/layout/cycle6"/>
    <dgm:cxn modelId="{8D38905E-892A-894F-B0D3-423CC71A8D51}" type="presParOf" srcId="{BE2676FC-8F30-7647-ABF3-2CB72AAA25EA}" destId="{A4773658-DA6B-4045-9305-43092510FC75}" srcOrd="8" destOrd="0" presId="urn:microsoft.com/office/officeart/2005/8/layout/cycle6"/>
    <dgm:cxn modelId="{072496A1-7337-3B4A-992A-9A4BFDCB67A8}" type="presParOf" srcId="{BE2676FC-8F30-7647-ABF3-2CB72AAA25EA}" destId="{D51BF1D9-DCFE-B441-82C7-2D824045BD91}" srcOrd="9" destOrd="0" presId="urn:microsoft.com/office/officeart/2005/8/layout/cycle6"/>
    <dgm:cxn modelId="{D9CCD5EC-2C21-9543-BD81-12AEAB220241}" type="presParOf" srcId="{BE2676FC-8F30-7647-ABF3-2CB72AAA25EA}" destId="{A2EAE157-1279-A042-A3C5-6F220EDC35B5}" srcOrd="10" destOrd="0" presId="urn:microsoft.com/office/officeart/2005/8/layout/cycle6"/>
    <dgm:cxn modelId="{48381DE3-D0D6-4641-9779-3831B95913CC}" type="presParOf" srcId="{BE2676FC-8F30-7647-ABF3-2CB72AAA25EA}" destId="{6446398E-D5BD-C24E-875B-7E030F1D596A}" srcOrd="11" destOrd="0" presId="urn:microsoft.com/office/officeart/2005/8/layout/cycle6"/>
    <dgm:cxn modelId="{5B74F0EA-E196-5649-82A6-E20723383564}" type="presParOf" srcId="{BE2676FC-8F30-7647-ABF3-2CB72AAA25EA}" destId="{6EDFA7DB-760E-8B42-833F-7CBE533FBBB7}" srcOrd="12" destOrd="0" presId="urn:microsoft.com/office/officeart/2005/8/layout/cycle6"/>
    <dgm:cxn modelId="{23699E3A-9B6C-AE46-8362-D1A91EF4B273}" type="presParOf" srcId="{BE2676FC-8F30-7647-ABF3-2CB72AAA25EA}" destId="{430D5531-1698-CA4A-828B-7294515027C8}" srcOrd="13" destOrd="0" presId="urn:microsoft.com/office/officeart/2005/8/layout/cycle6"/>
    <dgm:cxn modelId="{74474D1C-BB18-2048-9AB2-E6B5F0EA8CFC}" type="presParOf" srcId="{BE2676FC-8F30-7647-ABF3-2CB72AAA25EA}" destId="{8C0581EA-40D9-984F-BF57-71721259728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7D07-9709-0C45-81DA-E5F19A37E26E}">
      <dsp:nvSpPr>
        <dsp:cNvPr id="0" name=""/>
        <dsp:cNvSpPr/>
      </dsp:nvSpPr>
      <dsp:spPr>
        <a:xfrm>
          <a:off x="2765877" y="3792"/>
          <a:ext cx="1707244" cy="110970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S1:</a:t>
          </a:r>
        </a:p>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Sort</a:t>
          </a:r>
          <a:endParaRPr kumimoji="1" lang="ja-JP" altLang="en-US" sz="2000" b="1" i="0" kern="1200" dirty="0">
            <a:solidFill>
              <a:srgbClr val="000000"/>
            </a:solidFill>
            <a:latin typeface="Arial"/>
            <a:cs typeface="Arial"/>
          </a:endParaRPr>
        </a:p>
      </dsp:txBody>
      <dsp:txXfrm>
        <a:off x="2820049" y="57964"/>
        <a:ext cx="1598900" cy="1001365"/>
      </dsp:txXfrm>
    </dsp:sp>
    <dsp:sp modelId="{19CBC8CC-912E-A74B-B3B7-E56A071B1A9A}">
      <dsp:nvSpPr>
        <dsp:cNvPr id="0" name=""/>
        <dsp:cNvSpPr/>
      </dsp:nvSpPr>
      <dsp:spPr>
        <a:xfrm>
          <a:off x="1403962" y="558646"/>
          <a:ext cx="4431074" cy="4431074"/>
        </a:xfrm>
        <a:custGeom>
          <a:avLst/>
          <a:gdLst/>
          <a:ahLst/>
          <a:cxnLst/>
          <a:rect l="0" t="0" r="0" b="0"/>
          <a:pathLst>
            <a:path>
              <a:moveTo>
                <a:pt x="3080868" y="175976"/>
              </a:moveTo>
              <a:arcTo wR="2215537" hR="2215537" stAng="17579413" swAng="195978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FCA0CF-5873-CB4B-A2C6-E8EDB4365C6D}">
      <dsp:nvSpPr>
        <dsp:cNvPr id="0" name=""/>
        <dsp:cNvSpPr/>
      </dsp:nvSpPr>
      <dsp:spPr>
        <a:xfrm>
          <a:off x="4872978" y="1534690"/>
          <a:ext cx="1707244" cy="1109709"/>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S2:</a:t>
          </a:r>
        </a:p>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Set</a:t>
          </a:r>
          <a:endParaRPr kumimoji="1" lang="ja-JP" altLang="en-US" sz="2000" b="1" i="0" kern="1200" dirty="0">
            <a:solidFill>
              <a:srgbClr val="000000"/>
            </a:solidFill>
            <a:latin typeface="Arial"/>
            <a:cs typeface="Arial"/>
          </a:endParaRPr>
        </a:p>
      </dsp:txBody>
      <dsp:txXfrm>
        <a:off x="4927150" y="1588862"/>
        <a:ext cx="1598900" cy="1001365"/>
      </dsp:txXfrm>
    </dsp:sp>
    <dsp:sp modelId="{22A5C185-AD6D-9841-AEB0-7556B5710668}">
      <dsp:nvSpPr>
        <dsp:cNvPr id="0" name=""/>
        <dsp:cNvSpPr/>
      </dsp:nvSpPr>
      <dsp:spPr>
        <a:xfrm>
          <a:off x="1403962" y="558646"/>
          <a:ext cx="4431074" cy="4431074"/>
        </a:xfrm>
        <a:custGeom>
          <a:avLst/>
          <a:gdLst/>
          <a:ahLst/>
          <a:cxnLst/>
          <a:rect l="0" t="0" r="0" b="0"/>
          <a:pathLst>
            <a:path>
              <a:moveTo>
                <a:pt x="4428054" y="2099907"/>
              </a:moveTo>
              <a:arcTo wR="2215537" hR="2215537" stAng="21420500" swAng="219495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DD390F-6F1B-1D40-9D10-567F973D68D0}">
      <dsp:nvSpPr>
        <dsp:cNvPr id="0" name=""/>
        <dsp:cNvSpPr/>
      </dsp:nvSpPr>
      <dsp:spPr>
        <a:xfrm>
          <a:off x="4068137" y="4011736"/>
          <a:ext cx="1707244" cy="1109709"/>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S3:</a:t>
          </a:r>
        </a:p>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Shine</a:t>
          </a:r>
          <a:endParaRPr kumimoji="1" lang="ja-JP" altLang="en-US" sz="2000" b="1" i="0" kern="1200" dirty="0">
            <a:solidFill>
              <a:srgbClr val="000000"/>
            </a:solidFill>
            <a:latin typeface="Arial"/>
            <a:cs typeface="Arial"/>
          </a:endParaRPr>
        </a:p>
      </dsp:txBody>
      <dsp:txXfrm>
        <a:off x="4122309" y="4065908"/>
        <a:ext cx="1598900" cy="1001365"/>
      </dsp:txXfrm>
    </dsp:sp>
    <dsp:sp modelId="{A4773658-DA6B-4045-9305-43092510FC75}">
      <dsp:nvSpPr>
        <dsp:cNvPr id="0" name=""/>
        <dsp:cNvSpPr/>
      </dsp:nvSpPr>
      <dsp:spPr>
        <a:xfrm>
          <a:off x="1403962" y="558646"/>
          <a:ext cx="4431074" cy="4431074"/>
        </a:xfrm>
        <a:custGeom>
          <a:avLst/>
          <a:gdLst/>
          <a:ahLst/>
          <a:cxnLst/>
          <a:rect l="0" t="0" r="0" b="0"/>
          <a:pathLst>
            <a:path>
              <a:moveTo>
                <a:pt x="2655384" y="4386974"/>
              </a:moveTo>
              <a:arcTo wR="2215537" hR="2215537" stAng="4712945" swAng="137411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1BF1D9-DCFE-B441-82C7-2D824045BD91}">
      <dsp:nvSpPr>
        <dsp:cNvPr id="0" name=""/>
        <dsp:cNvSpPr/>
      </dsp:nvSpPr>
      <dsp:spPr>
        <a:xfrm>
          <a:off x="1463617" y="4011736"/>
          <a:ext cx="1707244" cy="1109709"/>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S4:</a:t>
          </a:r>
        </a:p>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Standardize</a:t>
          </a:r>
          <a:endParaRPr kumimoji="1" lang="ja-JP" altLang="en-US" sz="2000" b="1" i="0" kern="1200" dirty="0">
            <a:solidFill>
              <a:srgbClr val="000000"/>
            </a:solidFill>
            <a:latin typeface="Arial"/>
            <a:cs typeface="Arial"/>
          </a:endParaRPr>
        </a:p>
      </dsp:txBody>
      <dsp:txXfrm>
        <a:off x="1517789" y="4065908"/>
        <a:ext cx="1598900" cy="1001365"/>
      </dsp:txXfrm>
    </dsp:sp>
    <dsp:sp modelId="{6446398E-D5BD-C24E-875B-7E030F1D596A}">
      <dsp:nvSpPr>
        <dsp:cNvPr id="0" name=""/>
        <dsp:cNvSpPr/>
      </dsp:nvSpPr>
      <dsp:spPr>
        <a:xfrm>
          <a:off x="1403962" y="558646"/>
          <a:ext cx="4431074" cy="4431074"/>
        </a:xfrm>
        <a:custGeom>
          <a:avLst/>
          <a:gdLst/>
          <a:ahLst/>
          <a:cxnLst/>
          <a:rect l="0" t="0" r="0" b="0"/>
          <a:pathLst>
            <a:path>
              <a:moveTo>
                <a:pt x="369976" y="3441306"/>
              </a:moveTo>
              <a:arcTo wR="2215537" hR="2215537" stAng="8784541" swAng="219495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DFA7DB-760E-8B42-833F-7CBE533FBBB7}">
      <dsp:nvSpPr>
        <dsp:cNvPr id="0" name=""/>
        <dsp:cNvSpPr/>
      </dsp:nvSpPr>
      <dsp:spPr>
        <a:xfrm>
          <a:off x="658776" y="1534690"/>
          <a:ext cx="1707244" cy="1109709"/>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S5:</a:t>
          </a:r>
        </a:p>
        <a:p>
          <a:pPr marL="0" lvl="0" indent="0" algn="ctr" defTabSz="889000">
            <a:lnSpc>
              <a:spcPct val="90000"/>
            </a:lnSpc>
            <a:spcBef>
              <a:spcPct val="0"/>
            </a:spcBef>
            <a:spcAft>
              <a:spcPct val="35000"/>
            </a:spcAft>
            <a:buNone/>
          </a:pPr>
          <a:r>
            <a:rPr kumimoji="1" lang="en-US" altLang="ja-JP" sz="2000" b="1" i="0" kern="1200" dirty="0">
              <a:solidFill>
                <a:srgbClr val="000000"/>
              </a:solidFill>
              <a:latin typeface="Arial"/>
              <a:cs typeface="Arial"/>
            </a:rPr>
            <a:t>Sustain</a:t>
          </a:r>
          <a:endParaRPr kumimoji="1" lang="ja-JP" altLang="en-US" sz="2000" b="1" i="0" kern="1200" dirty="0">
            <a:solidFill>
              <a:srgbClr val="000000"/>
            </a:solidFill>
            <a:latin typeface="Arial"/>
            <a:cs typeface="Arial"/>
          </a:endParaRPr>
        </a:p>
      </dsp:txBody>
      <dsp:txXfrm>
        <a:off x="712948" y="1588862"/>
        <a:ext cx="1598900" cy="1001365"/>
      </dsp:txXfrm>
    </dsp:sp>
    <dsp:sp modelId="{8C0581EA-40D9-984F-BF57-71721259728C}">
      <dsp:nvSpPr>
        <dsp:cNvPr id="0" name=""/>
        <dsp:cNvSpPr/>
      </dsp:nvSpPr>
      <dsp:spPr>
        <a:xfrm>
          <a:off x="1403962" y="558646"/>
          <a:ext cx="4431074" cy="4431074"/>
        </a:xfrm>
        <a:custGeom>
          <a:avLst/>
          <a:gdLst/>
          <a:ahLst/>
          <a:cxnLst/>
          <a:rect l="0" t="0" r="0" b="0"/>
          <a:pathLst>
            <a:path>
              <a:moveTo>
                <a:pt x="386302" y="965534"/>
              </a:moveTo>
              <a:arcTo wR="2215537" hR="2215537" stAng="12860798" swAng="195978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7D07-9709-0C45-81DA-E5F19A37E26E}">
      <dsp:nvSpPr>
        <dsp:cNvPr id="0" name=""/>
        <dsp:cNvSpPr/>
      </dsp:nvSpPr>
      <dsp:spPr>
        <a:xfrm>
          <a:off x="1219197" y="360761"/>
          <a:ext cx="1600204" cy="128488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en-US" altLang="ja-JP" sz="3200" b="1" i="0" kern="1200" dirty="0">
              <a:solidFill>
                <a:srgbClr val="000000"/>
              </a:solidFill>
              <a:latin typeface="Arial"/>
              <a:cs typeface="Arial"/>
            </a:rPr>
            <a:t>S1:</a:t>
          </a:r>
        </a:p>
        <a:p>
          <a:pPr marL="0" lvl="0" indent="0" algn="ctr" defTabSz="1422400">
            <a:lnSpc>
              <a:spcPct val="90000"/>
            </a:lnSpc>
            <a:spcBef>
              <a:spcPct val="0"/>
            </a:spcBef>
            <a:spcAft>
              <a:spcPct val="35000"/>
            </a:spcAft>
            <a:buNone/>
          </a:pPr>
          <a:r>
            <a:rPr kumimoji="1" lang="en-US" altLang="ja-JP" sz="3200" b="1" i="0" kern="1200" dirty="0">
              <a:solidFill>
                <a:srgbClr val="000000"/>
              </a:solidFill>
              <a:latin typeface="Arial"/>
              <a:cs typeface="Arial"/>
            </a:rPr>
            <a:t>Sort</a:t>
          </a:r>
          <a:endParaRPr kumimoji="1" lang="ja-JP" altLang="en-US" sz="3200" b="1" i="0" kern="1200" dirty="0">
            <a:solidFill>
              <a:srgbClr val="000000"/>
            </a:solidFill>
            <a:latin typeface="Arial"/>
            <a:cs typeface="Arial"/>
          </a:endParaRPr>
        </a:p>
      </dsp:txBody>
      <dsp:txXfrm>
        <a:off x="1281920" y="423484"/>
        <a:ext cx="1474758" cy="1159440"/>
      </dsp:txXfrm>
    </dsp:sp>
    <dsp:sp modelId="{19CBC8CC-912E-A74B-B3B7-E56A071B1A9A}">
      <dsp:nvSpPr>
        <dsp:cNvPr id="0" name=""/>
        <dsp:cNvSpPr/>
      </dsp:nvSpPr>
      <dsp:spPr>
        <a:xfrm>
          <a:off x="508109" y="1003204"/>
          <a:ext cx="3022380" cy="3022380"/>
        </a:xfrm>
        <a:custGeom>
          <a:avLst/>
          <a:gdLst/>
          <a:ahLst/>
          <a:cxnLst/>
          <a:rect l="0" t="0" r="0" b="0"/>
          <a:pathLst>
            <a:path>
              <a:moveTo>
                <a:pt x="2316622" y="232529"/>
              </a:moveTo>
              <a:arcTo wR="1511190" hR="1511190" stAng="18132417" swAng="141310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FCA0CF-5873-CB4B-A2C6-E8EDB4365C6D}">
      <dsp:nvSpPr>
        <dsp:cNvPr id="0" name=""/>
        <dsp:cNvSpPr/>
      </dsp:nvSpPr>
      <dsp:spPr>
        <a:xfrm>
          <a:off x="2874795" y="1669286"/>
          <a:ext cx="1163463" cy="75625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S2:</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Set</a:t>
          </a:r>
          <a:endParaRPr kumimoji="1" lang="ja-JP" altLang="en-US" sz="1400" kern="1200" dirty="0">
            <a:solidFill>
              <a:srgbClr val="000000"/>
            </a:solidFill>
            <a:latin typeface="Arial"/>
            <a:cs typeface="Arial"/>
          </a:endParaRPr>
        </a:p>
      </dsp:txBody>
      <dsp:txXfrm>
        <a:off x="2911712" y="1706203"/>
        <a:ext cx="1089629" cy="682417"/>
      </dsp:txXfrm>
    </dsp:sp>
    <dsp:sp modelId="{22A5C185-AD6D-9841-AEB0-7556B5710668}">
      <dsp:nvSpPr>
        <dsp:cNvPr id="0" name=""/>
        <dsp:cNvSpPr/>
      </dsp:nvSpPr>
      <dsp:spPr>
        <a:xfrm>
          <a:off x="508109" y="1003204"/>
          <a:ext cx="3022380" cy="3022380"/>
        </a:xfrm>
        <a:custGeom>
          <a:avLst/>
          <a:gdLst/>
          <a:ahLst/>
          <a:cxnLst/>
          <a:rect l="0" t="0" r="0" b="0"/>
          <a:pathLst>
            <a:path>
              <a:moveTo>
                <a:pt x="3020303" y="1431993"/>
              </a:moveTo>
              <a:arcTo wR="1511190" hR="1511190" stAng="21419756" swAng="219660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DD390F-6F1B-1D40-9D10-567F973D68D0}">
      <dsp:nvSpPr>
        <dsp:cNvPr id="0" name=""/>
        <dsp:cNvSpPr/>
      </dsp:nvSpPr>
      <dsp:spPr>
        <a:xfrm>
          <a:off x="2325823" y="3358848"/>
          <a:ext cx="1163463" cy="756251"/>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S3:</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Shine</a:t>
          </a:r>
          <a:endParaRPr kumimoji="1" lang="ja-JP" altLang="en-US" sz="1400" kern="1200" dirty="0">
            <a:solidFill>
              <a:srgbClr val="000000"/>
            </a:solidFill>
            <a:latin typeface="Arial"/>
            <a:cs typeface="Arial"/>
          </a:endParaRPr>
        </a:p>
      </dsp:txBody>
      <dsp:txXfrm>
        <a:off x="2362740" y="3395765"/>
        <a:ext cx="1089629" cy="682417"/>
      </dsp:txXfrm>
    </dsp:sp>
    <dsp:sp modelId="{A4773658-DA6B-4045-9305-43092510FC75}">
      <dsp:nvSpPr>
        <dsp:cNvPr id="0" name=""/>
        <dsp:cNvSpPr/>
      </dsp:nvSpPr>
      <dsp:spPr>
        <a:xfrm>
          <a:off x="508109" y="1003204"/>
          <a:ext cx="3022380" cy="3022380"/>
        </a:xfrm>
        <a:custGeom>
          <a:avLst/>
          <a:gdLst/>
          <a:ahLst/>
          <a:cxnLst/>
          <a:rect l="0" t="0" r="0" b="0"/>
          <a:pathLst>
            <a:path>
              <a:moveTo>
                <a:pt x="1811708" y="2992198"/>
              </a:moveTo>
              <a:arcTo wR="1511190" hR="1511190" stAng="4711776" swAng="137644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1BF1D9-DCFE-B441-82C7-2D824045BD91}">
      <dsp:nvSpPr>
        <dsp:cNvPr id="0" name=""/>
        <dsp:cNvSpPr/>
      </dsp:nvSpPr>
      <dsp:spPr>
        <a:xfrm>
          <a:off x="549312" y="3358848"/>
          <a:ext cx="1163463" cy="756251"/>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S4:</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Standardize</a:t>
          </a:r>
          <a:endParaRPr kumimoji="1" lang="ja-JP" altLang="en-US" sz="1400" kern="1200" dirty="0">
            <a:solidFill>
              <a:srgbClr val="000000"/>
            </a:solidFill>
            <a:latin typeface="Arial"/>
            <a:cs typeface="Arial"/>
          </a:endParaRPr>
        </a:p>
      </dsp:txBody>
      <dsp:txXfrm>
        <a:off x="586229" y="3395765"/>
        <a:ext cx="1089629" cy="682417"/>
      </dsp:txXfrm>
    </dsp:sp>
    <dsp:sp modelId="{6446398E-D5BD-C24E-875B-7E030F1D596A}">
      <dsp:nvSpPr>
        <dsp:cNvPr id="0" name=""/>
        <dsp:cNvSpPr/>
      </dsp:nvSpPr>
      <dsp:spPr>
        <a:xfrm>
          <a:off x="508109" y="1003204"/>
          <a:ext cx="3022380" cy="3022380"/>
        </a:xfrm>
        <a:custGeom>
          <a:avLst/>
          <a:gdLst/>
          <a:ahLst/>
          <a:cxnLst/>
          <a:rect l="0" t="0" r="0" b="0"/>
          <a:pathLst>
            <a:path>
              <a:moveTo>
                <a:pt x="252575" y="2347601"/>
              </a:moveTo>
              <a:arcTo wR="1511190" hR="1511190" stAng="8783641" swAng="219660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DFA7DB-760E-8B42-833F-7CBE533FBBB7}">
      <dsp:nvSpPr>
        <dsp:cNvPr id="0" name=""/>
        <dsp:cNvSpPr/>
      </dsp:nvSpPr>
      <dsp:spPr>
        <a:xfrm>
          <a:off x="340" y="1669286"/>
          <a:ext cx="1163463" cy="756251"/>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S5:</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Sustain</a:t>
          </a:r>
          <a:endParaRPr kumimoji="1" lang="ja-JP" altLang="en-US" sz="1400" kern="1200" dirty="0">
            <a:solidFill>
              <a:srgbClr val="000000"/>
            </a:solidFill>
            <a:latin typeface="Arial"/>
            <a:cs typeface="Arial"/>
          </a:endParaRPr>
        </a:p>
      </dsp:txBody>
      <dsp:txXfrm>
        <a:off x="37257" y="1706203"/>
        <a:ext cx="1089629" cy="682417"/>
      </dsp:txXfrm>
    </dsp:sp>
    <dsp:sp modelId="{8C0581EA-40D9-984F-BF57-71721259728C}">
      <dsp:nvSpPr>
        <dsp:cNvPr id="0" name=""/>
        <dsp:cNvSpPr/>
      </dsp:nvSpPr>
      <dsp:spPr>
        <a:xfrm>
          <a:off x="508109" y="1003204"/>
          <a:ext cx="3022380" cy="3022380"/>
        </a:xfrm>
        <a:custGeom>
          <a:avLst/>
          <a:gdLst/>
          <a:ahLst/>
          <a:cxnLst/>
          <a:rect l="0" t="0" r="0" b="0"/>
          <a:pathLst>
            <a:path>
              <a:moveTo>
                <a:pt x="261927" y="660872"/>
              </a:moveTo>
              <a:arcTo wR="1511190" hR="1511190" stAng="12854483" swAng="141310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7D07-9709-0C45-81DA-E5F19A37E26E}">
      <dsp:nvSpPr>
        <dsp:cNvPr id="0" name=""/>
        <dsp:cNvSpPr/>
      </dsp:nvSpPr>
      <dsp:spPr>
        <a:xfrm>
          <a:off x="1257469" y="492920"/>
          <a:ext cx="1163463" cy="75625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S1:</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Sort</a:t>
          </a:r>
          <a:endParaRPr kumimoji="1" lang="ja-JP" altLang="en-US" sz="1400" kern="1200" dirty="0">
            <a:solidFill>
              <a:srgbClr val="000000"/>
            </a:solidFill>
            <a:latin typeface="Arial"/>
            <a:cs typeface="Arial"/>
          </a:endParaRPr>
        </a:p>
      </dsp:txBody>
      <dsp:txXfrm>
        <a:off x="1294386" y="529837"/>
        <a:ext cx="1089629" cy="682417"/>
      </dsp:txXfrm>
    </dsp:sp>
    <dsp:sp modelId="{19CBC8CC-912E-A74B-B3B7-E56A071B1A9A}">
      <dsp:nvSpPr>
        <dsp:cNvPr id="0" name=""/>
        <dsp:cNvSpPr/>
      </dsp:nvSpPr>
      <dsp:spPr>
        <a:xfrm>
          <a:off x="328011" y="871046"/>
          <a:ext cx="3022380" cy="3022380"/>
        </a:xfrm>
        <a:custGeom>
          <a:avLst/>
          <a:gdLst/>
          <a:ahLst/>
          <a:cxnLst/>
          <a:rect l="0" t="0" r="0" b="0"/>
          <a:pathLst>
            <a:path>
              <a:moveTo>
                <a:pt x="2098090" y="118622"/>
              </a:moveTo>
              <a:arcTo wR="1511190" hR="1511190" stAng="17571185" swAng="125680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FCA0CF-5873-CB4B-A2C6-E8EDB4365C6D}">
      <dsp:nvSpPr>
        <dsp:cNvPr id="0" name=""/>
        <dsp:cNvSpPr/>
      </dsp:nvSpPr>
      <dsp:spPr>
        <a:xfrm>
          <a:off x="2334500" y="1295402"/>
          <a:ext cx="1883857" cy="12397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kumimoji="1" lang="en-US" altLang="ja-JP" sz="3600" b="1" i="0" kern="1200" dirty="0">
              <a:solidFill>
                <a:srgbClr val="000000"/>
              </a:solidFill>
              <a:latin typeface="Arial"/>
              <a:cs typeface="Arial"/>
            </a:rPr>
            <a:t>S2:Set</a:t>
          </a:r>
          <a:endParaRPr kumimoji="1" lang="ja-JP" altLang="en-US" sz="3600" b="1" i="0" kern="1200" dirty="0">
            <a:solidFill>
              <a:srgbClr val="000000"/>
            </a:solidFill>
            <a:latin typeface="Arial"/>
            <a:cs typeface="Arial"/>
          </a:endParaRPr>
        </a:p>
      </dsp:txBody>
      <dsp:txXfrm>
        <a:off x="2395017" y="1355919"/>
        <a:ext cx="1762823" cy="1118666"/>
      </dsp:txXfrm>
    </dsp:sp>
    <dsp:sp modelId="{22A5C185-AD6D-9841-AEB0-7556B5710668}">
      <dsp:nvSpPr>
        <dsp:cNvPr id="0" name=""/>
        <dsp:cNvSpPr/>
      </dsp:nvSpPr>
      <dsp:spPr>
        <a:xfrm>
          <a:off x="328011" y="871046"/>
          <a:ext cx="3022380" cy="3022380"/>
        </a:xfrm>
        <a:custGeom>
          <a:avLst/>
          <a:gdLst/>
          <a:ahLst/>
          <a:cxnLst/>
          <a:rect l="0" t="0" r="0" b="0"/>
          <a:pathLst>
            <a:path>
              <a:moveTo>
                <a:pt x="3013867" y="1671372"/>
              </a:moveTo>
              <a:arcTo wR="1511190" hR="1511190" stAng="365077" swAng="165656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DD390F-6F1B-1D40-9D10-567F973D68D0}">
      <dsp:nvSpPr>
        <dsp:cNvPr id="0" name=""/>
        <dsp:cNvSpPr/>
      </dsp:nvSpPr>
      <dsp:spPr>
        <a:xfrm>
          <a:off x="2145725" y="3226689"/>
          <a:ext cx="1163463" cy="756251"/>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S3:</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Shine</a:t>
          </a:r>
          <a:endParaRPr kumimoji="1" lang="ja-JP" altLang="en-US" sz="1400" kern="1200" dirty="0">
            <a:solidFill>
              <a:srgbClr val="000000"/>
            </a:solidFill>
            <a:latin typeface="Arial"/>
            <a:cs typeface="Arial"/>
          </a:endParaRPr>
        </a:p>
      </dsp:txBody>
      <dsp:txXfrm>
        <a:off x="2182642" y="3263606"/>
        <a:ext cx="1089629" cy="682417"/>
      </dsp:txXfrm>
    </dsp:sp>
    <dsp:sp modelId="{A4773658-DA6B-4045-9305-43092510FC75}">
      <dsp:nvSpPr>
        <dsp:cNvPr id="0" name=""/>
        <dsp:cNvSpPr/>
      </dsp:nvSpPr>
      <dsp:spPr>
        <a:xfrm>
          <a:off x="328011" y="871046"/>
          <a:ext cx="3022380" cy="3022380"/>
        </a:xfrm>
        <a:custGeom>
          <a:avLst/>
          <a:gdLst/>
          <a:ahLst/>
          <a:cxnLst/>
          <a:rect l="0" t="0" r="0" b="0"/>
          <a:pathLst>
            <a:path>
              <a:moveTo>
                <a:pt x="1811708" y="2992198"/>
              </a:moveTo>
              <a:arcTo wR="1511190" hR="1511190" stAng="4711776" swAng="137644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1BF1D9-DCFE-B441-82C7-2D824045BD91}">
      <dsp:nvSpPr>
        <dsp:cNvPr id="0" name=""/>
        <dsp:cNvSpPr/>
      </dsp:nvSpPr>
      <dsp:spPr>
        <a:xfrm>
          <a:off x="369214" y="3226689"/>
          <a:ext cx="1163463" cy="756251"/>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S4:</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Standardize</a:t>
          </a:r>
          <a:endParaRPr kumimoji="1" lang="ja-JP" altLang="en-US" sz="1400" kern="1200" dirty="0">
            <a:solidFill>
              <a:srgbClr val="000000"/>
            </a:solidFill>
            <a:latin typeface="Arial"/>
            <a:cs typeface="Arial"/>
          </a:endParaRPr>
        </a:p>
      </dsp:txBody>
      <dsp:txXfrm>
        <a:off x="406131" y="3263606"/>
        <a:ext cx="1089629" cy="682417"/>
      </dsp:txXfrm>
    </dsp:sp>
    <dsp:sp modelId="{6446398E-D5BD-C24E-875B-7E030F1D596A}">
      <dsp:nvSpPr>
        <dsp:cNvPr id="0" name=""/>
        <dsp:cNvSpPr/>
      </dsp:nvSpPr>
      <dsp:spPr>
        <a:xfrm>
          <a:off x="328011" y="871046"/>
          <a:ext cx="3022380" cy="3022380"/>
        </a:xfrm>
        <a:custGeom>
          <a:avLst/>
          <a:gdLst/>
          <a:ahLst/>
          <a:cxnLst/>
          <a:rect l="0" t="0" r="0" b="0"/>
          <a:pathLst>
            <a:path>
              <a:moveTo>
                <a:pt x="252575" y="2347601"/>
              </a:moveTo>
              <a:arcTo wR="1511190" hR="1511190" stAng="8783641" swAng="219660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DFA7DB-760E-8B42-833F-7CBE533FBBB7}">
      <dsp:nvSpPr>
        <dsp:cNvPr id="0" name=""/>
        <dsp:cNvSpPr/>
      </dsp:nvSpPr>
      <dsp:spPr>
        <a:xfrm>
          <a:off x="-179757" y="1537127"/>
          <a:ext cx="1163463" cy="756251"/>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S5:</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Arial"/>
              <a:cs typeface="Arial"/>
            </a:rPr>
            <a:t>Sustain</a:t>
          </a:r>
          <a:endParaRPr kumimoji="1" lang="ja-JP" altLang="en-US" sz="1400" kern="1200" dirty="0">
            <a:solidFill>
              <a:srgbClr val="000000"/>
            </a:solidFill>
            <a:latin typeface="Arial"/>
            <a:cs typeface="Arial"/>
          </a:endParaRPr>
        </a:p>
      </dsp:txBody>
      <dsp:txXfrm>
        <a:off x="-142840" y="1574044"/>
        <a:ext cx="1089629" cy="682417"/>
      </dsp:txXfrm>
    </dsp:sp>
    <dsp:sp modelId="{8C0581EA-40D9-984F-BF57-71721259728C}">
      <dsp:nvSpPr>
        <dsp:cNvPr id="0" name=""/>
        <dsp:cNvSpPr/>
      </dsp:nvSpPr>
      <dsp:spPr>
        <a:xfrm>
          <a:off x="328011" y="871046"/>
          <a:ext cx="3022380" cy="3022380"/>
        </a:xfrm>
        <a:custGeom>
          <a:avLst/>
          <a:gdLst/>
          <a:ahLst/>
          <a:cxnLst/>
          <a:rect l="0" t="0" r="0" b="0"/>
          <a:pathLst>
            <a:path>
              <a:moveTo>
                <a:pt x="263270" y="658904"/>
              </a:moveTo>
              <a:arcTo wR="1511190" hR="1511190" stAng="12859904" swAng="196192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7D07-9709-0C45-81DA-E5F19A37E26E}">
      <dsp:nvSpPr>
        <dsp:cNvPr id="0" name=""/>
        <dsp:cNvSpPr/>
      </dsp:nvSpPr>
      <dsp:spPr>
        <a:xfrm>
          <a:off x="1437568" y="276226"/>
          <a:ext cx="1163463" cy="75625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S1:</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Sort</a:t>
          </a:r>
          <a:endParaRPr kumimoji="1" lang="ja-JP" altLang="en-US" sz="1400" kern="1200" dirty="0">
            <a:solidFill>
              <a:srgbClr val="000000"/>
            </a:solidFill>
            <a:latin typeface="Book Antiqua"/>
            <a:cs typeface="Book Antiqua"/>
          </a:endParaRPr>
        </a:p>
      </dsp:txBody>
      <dsp:txXfrm>
        <a:off x="1474485" y="313143"/>
        <a:ext cx="1089629" cy="682417"/>
      </dsp:txXfrm>
    </dsp:sp>
    <dsp:sp modelId="{19CBC8CC-912E-A74B-B3B7-E56A071B1A9A}">
      <dsp:nvSpPr>
        <dsp:cNvPr id="0" name=""/>
        <dsp:cNvSpPr/>
      </dsp:nvSpPr>
      <dsp:spPr>
        <a:xfrm>
          <a:off x="508109" y="654351"/>
          <a:ext cx="3022380" cy="3022380"/>
        </a:xfrm>
        <a:custGeom>
          <a:avLst/>
          <a:gdLst/>
          <a:ahLst/>
          <a:cxnLst/>
          <a:rect l="0" t="0" r="0" b="0"/>
          <a:pathLst>
            <a:path>
              <a:moveTo>
                <a:pt x="2100918" y="119817"/>
              </a:moveTo>
              <a:arcTo wR="1511190" hR="1511190" stAng="17578169" swAng="196192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FCA0CF-5873-CB4B-A2C6-E8EDB4365C6D}">
      <dsp:nvSpPr>
        <dsp:cNvPr id="0" name=""/>
        <dsp:cNvSpPr/>
      </dsp:nvSpPr>
      <dsp:spPr>
        <a:xfrm>
          <a:off x="2874795" y="1320432"/>
          <a:ext cx="1163463" cy="75625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S2:</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Set</a:t>
          </a:r>
          <a:endParaRPr kumimoji="1" lang="ja-JP" altLang="en-US" sz="1400" kern="1200" dirty="0">
            <a:solidFill>
              <a:srgbClr val="000000"/>
            </a:solidFill>
            <a:latin typeface="Book Antiqua"/>
            <a:cs typeface="Book Antiqua"/>
          </a:endParaRPr>
        </a:p>
      </dsp:txBody>
      <dsp:txXfrm>
        <a:off x="2911712" y="1357349"/>
        <a:ext cx="1089629" cy="682417"/>
      </dsp:txXfrm>
    </dsp:sp>
    <dsp:sp modelId="{22A5C185-AD6D-9841-AEB0-7556B5710668}">
      <dsp:nvSpPr>
        <dsp:cNvPr id="0" name=""/>
        <dsp:cNvSpPr/>
      </dsp:nvSpPr>
      <dsp:spPr>
        <a:xfrm>
          <a:off x="508109" y="654351"/>
          <a:ext cx="3022380" cy="3022380"/>
        </a:xfrm>
        <a:custGeom>
          <a:avLst/>
          <a:gdLst/>
          <a:ahLst/>
          <a:cxnLst/>
          <a:rect l="0" t="0" r="0" b="0"/>
          <a:pathLst>
            <a:path>
              <a:moveTo>
                <a:pt x="3020024" y="1426842"/>
              </a:moveTo>
              <a:arcTo wR="1511190" hR="1511190" stAng="21408020" swAng="101085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DD390F-6F1B-1D40-9D10-567F973D68D0}">
      <dsp:nvSpPr>
        <dsp:cNvPr id="0" name=""/>
        <dsp:cNvSpPr/>
      </dsp:nvSpPr>
      <dsp:spPr>
        <a:xfrm>
          <a:off x="2057400" y="2526504"/>
          <a:ext cx="1700309" cy="1723232"/>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kumimoji="1" lang="en-US" altLang="ja-JP" sz="3600" kern="1200" dirty="0">
              <a:solidFill>
                <a:srgbClr val="000000"/>
              </a:solidFill>
              <a:latin typeface="Book Antiqua"/>
              <a:cs typeface="Book Antiqua"/>
            </a:rPr>
            <a:t>S3:</a:t>
          </a:r>
        </a:p>
        <a:p>
          <a:pPr marL="0" lvl="0" indent="0" algn="ctr" defTabSz="1600200">
            <a:lnSpc>
              <a:spcPct val="90000"/>
            </a:lnSpc>
            <a:spcBef>
              <a:spcPct val="0"/>
            </a:spcBef>
            <a:spcAft>
              <a:spcPct val="35000"/>
            </a:spcAft>
            <a:buNone/>
          </a:pPr>
          <a:r>
            <a:rPr kumimoji="1" lang="en-US" altLang="ja-JP" sz="3600" kern="1200" dirty="0">
              <a:solidFill>
                <a:srgbClr val="000000"/>
              </a:solidFill>
              <a:latin typeface="Book Antiqua"/>
              <a:cs typeface="Book Antiqua"/>
            </a:rPr>
            <a:t>Shine</a:t>
          </a:r>
          <a:endParaRPr kumimoji="1" lang="ja-JP" altLang="en-US" sz="3600" kern="1200" dirty="0">
            <a:solidFill>
              <a:srgbClr val="000000"/>
            </a:solidFill>
            <a:latin typeface="Book Antiqua"/>
            <a:cs typeface="Book Antiqua"/>
          </a:endParaRPr>
        </a:p>
      </dsp:txBody>
      <dsp:txXfrm>
        <a:off x="2140402" y="2609506"/>
        <a:ext cx="1534305" cy="1557228"/>
      </dsp:txXfrm>
    </dsp:sp>
    <dsp:sp modelId="{A4773658-DA6B-4045-9305-43092510FC75}">
      <dsp:nvSpPr>
        <dsp:cNvPr id="0" name=""/>
        <dsp:cNvSpPr/>
      </dsp:nvSpPr>
      <dsp:spPr>
        <a:xfrm>
          <a:off x="508109" y="654351"/>
          <a:ext cx="3022380" cy="3022380"/>
        </a:xfrm>
        <a:custGeom>
          <a:avLst/>
          <a:gdLst/>
          <a:ahLst/>
          <a:cxnLst/>
          <a:rect l="0" t="0" r="0" b="0"/>
          <a:pathLst>
            <a:path>
              <a:moveTo>
                <a:pt x="1545831" y="3021983"/>
              </a:moveTo>
              <a:arcTo wR="1511190" hR="1511190" stAng="5321188" swAng="77311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1BF1D9-DCFE-B441-82C7-2D824045BD91}">
      <dsp:nvSpPr>
        <dsp:cNvPr id="0" name=""/>
        <dsp:cNvSpPr/>
      </dsp:nvSpPr>
      <dsp:spPr>
        <a:xfrm>
          <a:off x="549312" y="3009994"/>
          <a:ext cx="1163463" cy="756251"/>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S4:</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Standardize</a:t>
          </a:r>
          <a:endParaRPr kumimoji="1" lang="ja-JP" altLang="en-US" sz="1400" kern="1200" dirty="0">
            <a:solidFill>
              <a:srgbClr val="000000"/>
            </a:solidFill>
            <a:latin typeface="Book Antiqua"/>
            <a:cs typeface="Book Antiqua"/>
          </a:endParaRPr>
        </a:p>
      </dsp:txBody>
      <dsp:txXfrm>
        <a:off x="586229" y="3046911"/>
        <a:ext cx="1089629" cy="682417"/>
      </dsp:txXfrm>
    </dsp:sp>
    <dsp:sp modelId="{6446398E-D5BD-C24E-875B-7E030F1D596A}">
      <dsp:nvSpPr>
        <dsp:cNvPr id="0" name=""/>
        <dsp:cNvSpPr/>
      </dsp:nvSpPr>
      <dsp:spPr>
        <a:xfrm>
          <a:off x="508109" y="654351"/>
          <a:ext cx="3022380" cy="3022380"/>
        </a:xfrm>
        <a:custGeom>
          <a:avLst/>
          <a:gdLst/>
          <a:ahLst/>
          <a:cxnLst/>
          <a:rect l="0" t="0" r="0" b="0"/>
          <a:pathLst>
            <a:path>
              <a:moveTo>
                <a:pt x="252575" y="2347601"/>
              </a:moveTo>
              <a:arcTo wR="1511190" hR="1511190" stAng="8783641" swAng="219660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DFA7DB-760E-8B42-833F-7CBE533FBBB7}">
      <dsp:nvSpPr>
        <dsp:cNvPr id="0" name=""/>
        <dsp:cNvSpPr/>
      </dsp:nvSpPr>
      <dsp:spPr>
        <a:xfrm>
          <a:off x="340" y="1320432"/>
          <a:ext cx="1163463" cy="756251"/>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S5:</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Sustain</a:t>
          </a:r>
          <a:endParaRPr kumimoji="1" lang="ja-JP" altLang="en-US" sz="1400" kern="1200" dirty="0">
            <a:solidFill>
              <a:srgbClr val="000000"/>
            </a:solidFill>
            <a:latin typeface="Book Antiqua"/>
            <a:cs typeface="Book Antiqua"/>
          </a:endParaRPr>
        </a:p>
      </dsp:txBody>
      <dsp:txXfrm>
        <a:off x="37257" y="1357349"/>
        <a:ext cx="1089629" cy="682417"/>
      </dsp:txXfrm>
    </dsp:sp>
    <dsp:sp modelId="{8C0581EA-40D9-984F-BF57-71721259728C}">
      <dsp:nvSpPr>
        <dsp:cNvPr id="0" name=""/>
        <dsp:cNvSpPr/>
      </dsp:nvSpPr>
      <dsp:spPr>
        <a:xfrm>
          <a:off x="508109" y="654351"/>
          <a:ext cx="3022380" cy="3022380"/>
        </a:xfrm>
        <a:custGeom>
          <a:avLst/>
          <a:gdLst/>
          <a:ahLst/>
          <a:cxnLst/>
          <a:rect l="0" t="0" r="0" b="0"/>
          <a:pathLst>
            <a:path>
              <a:moveTo>
                <a:pt x="263270" y="658904"/>
              </a:moveTo>
              <a:arcTo wR="1511190" hR="1511190" stAng="12859904" swAng="196192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7D07-9709-0C45-81DA-E5F19A37E26E}">
      <dsp:nvSpPr>
        <dsp:cNvPr id="0" name=""/>
        <dsp:cNvSpPr/>
      </dsp:nvSpPr>
      <dsp:spPr>
        <a:xfrm>
          <a:off x="1437568" y="343694"/>
          <a:ext cx="1163463" cy="75625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S1:</a:t>
          </a:r>
        </a:p>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Sort</a:t>
          </a:r>
          <a:endParaRPr kumimoji="1" lang="ja-JP" altLang="en-US" sz="1600" kern="1200" dirty="0">
            <a:solidFill>
              <a:srgbClr val="000000"/>
            </a:solidFill>
            <a:latin typeface="Book Antiqua"/>
            <a:cs typeface="Book Antiqua"/>
          </a:endParaRPr>
        </a:p>
      </dsp:txBody>
      <dsp:txXfrm>
        <a:off x="1474485" y="380611"/>
        <a:ext cx="1089629" cy="682417"/>
      </dsp:txXfrm>
    </dsp:sp>
    <dsp:sp modelId="{19CBC8CC-912E-A74B-B3B7-E56A071B1A9A}">
      <dsp:nvSpPr>
        <dsp:cNvPr id="0" name=""/>
        <dsp:cNvSpPr/>
      </dsp:nvSpPr>
      <dsp:spPr>
        <a:xfrm>
          <a:off x="508109" y="721820"/>
          <a:ext cx="3022380" cy="3022380"/>
        </a:xfrm>
        <a:custGeom>
          <a:avLst/>
          <a:gdLst/>
          <a:ahLst/>
          <a:cxnLst/>
          <a:rect l="0" t="0" r="0" b="0"/>
          <a:pathLst>
            <a:path>
              <a:moveTo>
                <a:pt x="2100918" y="119817"/>
              </a:moveTo>
              <a:arcTo wR="1511190" hR="1511190" stAng="17578169" swAng="196192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FCA0CF-5873-CB4B-A2C6-E8EDB4365C6D}">
      <dsp:nvSpPr>
        <dsp:cNvPr id="0" name=""/>
        <dsp:cNvSpPr/>
      </dsp:nvSpPr>
      <dsp:spPr>
        <a:xfrm>
          <a:off x="2874795" y="1387901"/>
          <a:ext cx="1163463" cy="75625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S2:</a:t>
          </a:r>
        </a:p>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Set</a:t>
          </a:r>
          <a:endParaRPr kumimoji="1" lang="ja-JP" altLang="en-US" sz="1600" kern="1200" dirty="0">
            <a:solidFill>
              <a:srgbClr val="000000"/>
            </a:solidFill>
            <a:latin typeface="Book Antiqua"/>
            <a:cs typeface="Book Antiqua"/>
          </a:endParaRPr>
        </a:p>
      </dsp:txBody>
      <dsp:txXfrm>
        <a:off x="2911712" y="1424818"/>
        <a:ext cx="1089629" cy="682417"/>
      </dsp:txXfrm>
    </dsp:sp>
    <dsp:sp modelId="{22A5C185-AD6D-9841-AEB0-7556B5710668}">
      <dsp:nvSpPr>
        <dsp:cNvPr id="0" name=""/>
        <dsp:cNvSpPr/>
      </dsp:nvSpPr>
      <dsp:spPr>
        <a:xfrm>
          <a:off x="508109" y="721820"/>
          <a:ext cx="3022380" cy="3022380"/>
        </a:xfrm>
        <a:custGeom>
          <a:avLst/>
          <a:gdLst/>
          <a:ahLst/>
          <a:cxnLst/>
          <a:rect l="0" t="0" r="0" b="0"/>
          <a:pathLst>
            <a:path>
              <a:moveTo>
                <a:pt x="3020303" y="1431993"/>
              </a:moveTo>
              <a:arcTo wR="1511190" hR="1511190" stAng="21419756" swAng="219660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DD390F-6F1B-1D40-9D10-567F973D68D0}">
      <dsp:nvSpPr>
        <dsp:cNvPr id="0" name=""/>
        <dsp:cNvSpPr/>
      </dsp:nvSpPr>
      <dsp:spPr>
        <a:xfrm>
          <a:off x="2325823" y="3077463"/>
          <a:ext cx="1163463" cy="756251"/>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S3:</a:t>
          </a:r>
        </a:p>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Shine</a:t>
          </a:r>
          <a:endParaRPr kumimoji="1" lang="ja-JP" altLang="en-US" sz="1600" kern="1200" dirty="0">
            <a:solidFill>
              <a:srgbClr val="000000"/>
            </a:solidFill>
            <a:latin typeface="Book Antiqua"/>
            <a:cs typeface="Book Antiqua"/>
          </a:endParaRPr>
        </a:p>
      </dsp:txBody>
      <dsp:txXfrm>
        <a:off x="2362740" y="3114380"/>
        <a:ext cx="1089629" cy="682417"/>
      </dsp:txXfrm>
    </dsp:sp>
    <dsp:sp modelId="{A4773658-DA6B-4045-9305-43092510FC75}">
      <dsp:nvSpPr>
        <dsp:cNvPr id="0" name=""/>
        <dsp:cNvSpPr/>
      </dsp:nvSpPr>
      <dsp:spPr>
        <a:xfrm>
          <a:off x="508109" y="721820"/>
          <a:ext cx="3022380" cy="3022380"/>
        </a:xfrm>
        <a:custGeom>
          <a:avLst/>
          <a:gdLst/>
          <a:ahLst/>
          <a:cxnLst/>
          <a:rect l="0" t="0" r="0" b="0"/>
          <a:pathLst>
            <a:path>
              <a:moveTo>
                <a:pt x="1816326" y="2991253"/>
              </a:moveTo>
              <a:arcTo wR="1511190" hR="1511190" stAng="4701053" swAng="31598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1BF1D9-DCFE-B441-82C7-2D824045BD91}">
      <dsp:nvSpPr>
        <dsp:cNvPr id="0" name=""/>
        <dsp:cNvSpPr/>
      </dsp:nvSpPr>
      <dsp:spPr>
        <a:xfrm>
          <a:off x="76201" y="2728911"/>
          <a:ext cx="2109685" cy="1453356"/>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solidFill>
                <a:srgbClr val="000000"/>
              </a:solidFill>
              <a:latin typeface="Book Antiqua"/>
              <a:cs typeface="Book Antiqua"/>
            </a:rPr>
            <a:t>S4:</a:t>
          </a:r>
        </a:p>
        <a:p>
          <a:pPr marL="0" lvl="0" indent="0" algn="ctr" defTabSz="1066800">
            <a:lnSpc>
              <a:spcPct val="90000"/>
            </a:lnSpc>
            <a:spcBef>
              <a:spcPct val="0"/>
            </a:spcBef>
            <a:spcAft>
              <a:spcPct val="35000"/>
            </a:spcAft>
            <a:buNone/>
          </a:pPr>
          <a:r>
            <a:rPr kumimoji="1" lang="en-US" altLang="ja-JP" sz="2400" kern="1200" dirty="0">
              <a:solidFill>
                <a:srgbClr val="000000"/>
              </a:solidFill>
              <a:latin typeface="Book Antiqua"/>
              <a:cs typeface="Book Antiqua"/>
            </a:rPr>
            <a:t>Standardize</a:t>
          </a:r>
          <a:endParaRPr kumimoji="1" lang="ja-JP" altLang="en-US" sz="2400" kern="1200" dirty="0">
            <a:solidFill>
              <a:srgbClr val="000000"/>
            </a:solidFill>
            <a:latin typeface="Book Antiqua"/>
            <a:cs typeface="Book Antiqua"/>
          </a:endParaRPr>
        </a:p>
      </dsp:txBody>
      <dsp:txXfrm>
        <a:off x="147148" y="2799858"/>
        <a:ext cx="1967791" cy="1311462"/>
      </dsp:txXfrm>
    </dsp:sp>
    <dsp:sp modelId="{6446398E-D5BD-C24E-875B-7E030F1D596A}">
      <dsp:nvSpPr>
        <dsp:cNvPr id="0" name=""/>
        <dsp:cNvSpPr/>
      </dsp:nvSpPr>
      <dsp:spPr>
        <a:xfrm>
          <a:off x="508109" y="721820"/>
          <a:ext cx="3022380" cy="3022380"/>
        </a:xfrm>
        <a:custGeom>
          <a:avLst/>
          <a:gdLst/>
          <a:ahLst/>
          <a:cxnLst/>
          <a:rect l="0" t="0" r="0" b="0"/>
          <a:pathLst>
            <a:path>
              <a:moveTo>
                <a:pt x="81755" y="2001510"/>
              </a:moveTo>
              <a:arcTo wR="1511190" hR="1511190" stAng="9664030" swAng="132479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DFA7DB-760E-8B42-833F-7CBE533FBBB7}">
      <dsp:nvSpPr>
        <dsp:cNvPr id="0" name=""/>
        <dsp:cNvSpPr/>
      </dsp:nvSpPr>
      <dsp:spPr>
        <a:xfrm>
          <a:off x="340" y="1387901"/>
          <a:ext cx="1163463" cy="756251"/>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S5:</a:t>
          </a:r>
        </a:p>
        <a:p>
          <a:pPr marL="0" lvl="0" indent="0" algn="ctr" defTabSz="711200">
            <a:lnSpc>
              <a:spcPct val="90000"/>
            </a:lnSpc>
            <a:spcBef>
              <a:spcPct val="0"/>
            </a:spcBef>
            <a:spcAft>
              <a:spcPct val="35000"/>
            </a:spcAft>
            <a:buNone/>
          </a:pPr>
          <a:r>
            <a:rPr kumimoji="1" lang="en-US" altLang="ja-JP" sz="1600" kern="1200" dirty="0">
              <a:solidFill>
                <a:srgbClr val="000000"/>
              </a:solidFill>
              <a:latin typeface="Book Antiqua"/>
              <a:cs typeface="Book Antiqua"/>
            </a:rPr>
            <a:t>Sustain</a:t>
          </a:r>
          <a:endParaRPr kumimoji="1" lang="ja-JP" altLang="en-US" sz="1600" kern="1200" dirty="0">
            <a:solidFill>
              <a:srgbClr val="000000"/>
            </a:solidFill>
            <a:latin typeface="Book Antiqua"/>
            <a:cs typeface="Book Antiqua"/>
          </a:endParaRPr>
        </a:p>
      </dsp:txBody>
      <dsp:txXfrm>
        <a:off x="37257" y="1424818"/>
        <a:ext cx="1089629" cy="682417"/>
      </dsp:txXfrm>
    </dsp:sp>
    <dsp:sp modelId="{8C0581EA-40D9-984F-BF57-71721259728C}">
      <dsp:nvSpPr>
        <dsp:cNvPr id="0" name=""/>
        <dsp:cNvSpPr/>
      </dsp:nvSpPr>
      <dsp:spPr>
        <a:xfrm>
          <a:off x="508109" y="721820"/>
          <a:ext cx="3022380" cy="3022380"/>
        </a:xfrm>
        <a:custGeom>
          <a:avLst/>
          <a:gdLst/>
          <a:ahLst/>
          <a:cxnLst/>
          <a:rect l="0" t="0" r="0" b="0"/>
          <a:pathLst>
            <a:path>
              <a:moveTo>
                <a:pt x="263270" y="658904"/>
              </a:moveTo>
              <a:arcTo wR="1511190" hR="1511190" stAng="12859904" swAng="196192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7D07-9709-0C45-81DA-E5F19A37E26E}">
      <dsp:nvSpPr>
        <dsp:cNvPr id="0" name=""/>
        <dsp:cNvSpPr/>
      </dsp:nvSpPr>
      <dsp:spPr>
        <a:xfrm>
          <a:off x="1655766" y="492920"/>
          <a:ext cx="1163463" cy="75625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S1:</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Sort</a:t>
          </a:r>
          <a:endParaRPr kumimoji="1" lang="ja-JP" altLang="en-US" sz="1400" kern="1200" dirty="0">
            <a:solidFill>
              <a:srgbClr val="000000"/>
            </a:solidFill>
            <a:latin typeface="Book Antiqua"/>
            <a:cs typeface="Book Antiqua"/>
          </a:endParaRPr>
        </a:p>
      </dsp:txBody>
      <dsp:txXfrm>
        <a:off x="1692683" y="529837"/>
        <a:ext cx="1089629" cy="682417"/>
      </dsp:txXfrm>
    </dsp:sp>
    <dsp:sp modelId="{19CBC8CC-912E-A74B-B3B7-E56A071B1A9A}">
      <dsp:nvSpPr>
        <dsp:cNvPr id="0" name=""/>
        <dsp:cNvSpPr/>
      </dsp:nvSpPr>
      <dsp:spPr>
        <a:xfrm>
          <a:off x="726308" y="871046"/>
          <a:ext cx="3022380" cy="3022380"/>
        </a:xfrm>
        <a:custGeom>
          <a:avLst/>
          <a:gdLst/>
          <a:ahLst/>
          <a:cxnLst/>
          <a:rect l="0" t="0" r="0" b="0"/>
          <a:pathLst>
            <a:path>
              <a:moveTo>
                <a:pt x="2100918" y="119817"/>
              </a:moveTo>
              <a:arcTo wR="1511190" hR="1511190" stAng="17578169" swAng="196192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FCA0CF-5873-CB4B-A2C6-E8EDB4365C6D}">
      <dsp:nvSpPr>
        <dsp:cNvPr id="0" name=""/>
        <dsp:cNvSpPr/>
      </dsp:nvSpPr>
      <dsp:spPr>
        <a:xfrm>
          <a:off x="3092994" y="1537127"/>
          <a:ext cx="1163463" cy="75625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S2:</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Set</a:t>
          </a:r>
          <a:endParaRPr kumimoji="1" lang="ja-JP" altLang="en-US" sz="1400" kern="1200" dirty="0">
            <a:solidFill>
              <a:srgbClr val="000000"/>
            </a:solidFill>
            <a:latin typeface="Book Antiqua"/>
            <a:cs typeface="Book Antiqua"/>
          </a:endParaRPr>
        </a:p>
      </dsp:txBody>
      <dsp:txXfrm>
        <a:off x="3129911" y="1574044"/>
        <a:ext cx="1089629" cy="682417"/>
      </dsp:txXfrm>
    </dsp:sp>
    <dsp:sp modelId="{22A5C185-AD6D-9841-AEB0-7556B5710668}">
      <dsp:nvSpPr>
        <dsp:cNvPr id="0" name=""/>
        <dsp:cNvSpPr/>
      </dsp:nvSpPr>
      <dsp:spPr>
        <a:xfrm>
          <a:off x="726308" y="871046"/>
          <a:ext cx="3022380" cy="3022380"/>
        </a:xfrm>
        <a:custGeom>
          <a:avLst/>
          <a:gdLst/>
          <a:ahLst/>
          <a:cxnLst/>
          <a:rect l="0" t="0" r="0" b="0"/>
          <a:pathLst>
            <a:path>
              <a:moveTo>
                <a:pt x="3020303" y="1431993"/>
              </a:moveTo>
              <a:arcTo wR="1511190" hR="1511190" stAng="21419756" swAng="219660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DD390F-6F1B-1D40-9D10-567F973D68D0}">
      <dsp:nvSpPr>
        <dsp:cNvPr id="0" name=""/>
        <dsp:cNvSpPr/>
      </dsp:nvSpPr>
      <dsp:spPr>
        <a:xfrm>
          <a:off x="2544022" y="3226689"/>
          <a:ext cx="1163463" cy="756251"/>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S3:</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Shine</a:t>
          </a:r>
          <a:endParaRPr kumimoji="1" lang="ja-JP" altLang="en-US" sz="1400" kern="1200" dirty="0">
            <a:solidFill>
              <a:srgbClr val="000000"/>
            </a:solidFill>
            <a:latin typeface="Book Antiqua"/>
            <a:cs typeface="Book Antiqua"/>
          </a:endParaRPr>
        </a:p>
      </dsp:txBody>
      <dsp:txXfrm>
        <a:off x="2580939" y="3263606"/>
        <a:ext cx="1089629" cy="682417"/>
      </dsp:txXfrm>
    </dsp:sp>
    <dsp:sp modelId="{A4773658-DA6B-4045-9305-43092510FC75}">
      <dsp:nvSpPr>
        <dsp:cNvPr id="0" name=""/>
        <dsp:cNvSpPr/>
      </dsp:nvSpPr>
      <dsp:spPr>
        <a:xfrm>
          <a:off x="726308" y="871046"/>
          <a:ext cx="3022380" cy="3022380"/>
        </a:xfrm>
        <a:custGeom>
          <a:avLst/>
          <a:gdLst/>
          <a:ahLst/>
          <a:cxnLst/>
          <a:rect l="0" t="0" r="0" b="0"/>
          <a:pathLst>
            <a:path>
              <a:moveTo>
                <a:pt x="1811708" y="2992198"/>
              </a:moveTo>
              <a:arcTo wR="1511190" hR="1511190" stAng="4711776" swAng="137644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1BF1D9-DCFE-B441-82C7-2D824045BD91}">
      <dsp:nvSpPr>
        <dsp:cNvPr id="0" name=""/>
        <dsp:cNvSpPr/>
      </dsp:nvSpPr>
      <dsp:spPr>
        <a:xfrm>
          <a:off x="767511" y="3226689"/>
          <a:ext cx="1163463" cy="756251"/>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S4:</a:t>
          </a:r>
        </a:p>
        <a:p>
          <a:pPr marL="0" lvl="0" indent="0" algn="ctr" defTabSz="622300">
            <a:lnSpc>
              <a:spcPct val="90000"/>
            </a:lnSpc>
            <a:spcBef>
              <a:spcPct val="0"/>
            </a:spcBef>
            <a:spcAft>
              <a:spcPct val="35000"/>
            </a:spcAft>
            <a:buNone/>
          </a:pPr>
          <a:r>
            <a:rPr kumimoji="1" lang="en-US" altLang="ja-JP" sz="1400" kern="1200" dirty="0">
              <a:solidFill>
                <a:srgbClr val="000000"/>
              </a:solidFill>
              <a:latin typeface="Book Antiqua"/>
              <a:cs typeface="Book Antiqua"/>
            </a:rPr>
            <a:t>Standardize</a:t>
          </a:r>
          <a:endParaRPr kumimoji="1" lang="ja-JP" altLang="en-US" sz="1400" kern="1200" dirty="0">
            <a:solidFill>
              <a:srgbClr val="000000"/>
            </a:solidFill>
            <a:latin typeface="Book Antiqua"/>
            <a:cs typeface="Book Antiqua"/>
          </a:endParaRPr>
        </a:p>
      </dsp:txBody>
      <dsp:txXfrm>
        <a:off x="804428" y="3263606"/>
        <a:ext cx="1089629" cy="682417"/>
      </dsp:txXfrm>
    </dsp:sp>
    <dsp:sp modelId="{6446398E-D5BD-C24E-875B-7E030F1D596A}">
      <dsp:nvSpPr>
        <dsp:cNvPr id="0" name=""/>
        <dsp:cNvSpPr/>
      </dsp:nvSpPr>
      <dsp:spPr>
        <a:xfrm>
          <a:off x="788250" y="971182"/>
          <a:ext cx="3022380" cy="3022380"/>
        </a:xfrm>
        <a:custGeom>
          <a:avLst/>
          <a:gdLst/>
          <a:ahLst/>
          <a:cxnLst/>
          <a:rect l="0" t="0" r="0" b="0"/>
          <a:pathLst>
            <a:path>
              <a:moveTo>
                <a:pt x="193766" y="2251520"/>
              </a:moveTo>
              <a:arcTo wR="1511190" hR="1511190" stAng="9039963" swAng="102420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DFA7DB-760E-8B42-833F-7CBE533FBBB7}">
      <dsp:nvSpPr>
        <dsp:cNvPr id="0" name=""/>
        <dsp:cNvSpPr/>
      </dsp:nvSpPr>
      <dsp:spPr>
        <a:xfrm>
          <a:off x="-217853" y="1295403"/>
          <a:ext cx="2036259" cy="1503496"/>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kumimoji="1" lang="en-US" altLang="ja-JP" sz="3600" kern="1200" dirty="0">
              <a:solidFill>
                <a:srgbClr val="000000"/>
              </a:solidFill>
              <a:latin typeface="Book Antiqua"/>
              <a:cs typeface="Book Antiqua"/>
            </a:rPr>
            <a:t>S5:</a:t>
          </a:r>
        </a:p>
        <a:p>
          <a:pPr marL="0" lvl="0" indent="0" algn="ctr" defTabSz="1600200">
            <a:lnSpc>
              <a:spcPct val="90000"/>
            </a:lnSpc>
            <a:spcBef>
              <a:spcPct val="0"/>
            </a:spcBef>
            <a:spcAft>
              <a:spcPct val="35000"/>
            </a:spcAft>
            <a:buNone/>
          </a:pPr>
          <a:r>
            <a:rPr kumimoji="1" lang="en-US" altLang="ja-JP" sz="3600" kern="1200" dirty="0">
              <a:solidFill>
                <a:srgbClr val="000000"/>
              </a:solidFill>
              <a:latin typeface="Book Antiqua"/>
              <a:cs typeface="Book Antiqua"/>
            </a:rPr>
            <a:t>Sustain</a:t>
          </a:r>
          <a:endParaRPr kumimoji="1" lang="ja-JP" altLang="en-US" sz="3600" kern="1200" dirty="0">
            <a:solidFill>
              <a:srgbClr val="000000"/>
            </a:solidFill>
            <a:latin typeface="Book Antiqua"/>
            <a:cs typeface="Book Antiqua"/>
          </a:endParaRPr>
        </a:p>
      </dsp:txBody>
      <dsp:txXfrm>
        <a:off x="-144458" y="1368798"/>
        <a:ext cx="1889469" cy="1356706"/>
      </dsp:txXfrm>
    </dsp:sp>
    <dsp:sp modelId="{8C0581EA-40D9-984F-BF57-71721259728C}">
      <dsp:nvSpPr>
        <dsp:cNvPr id="0" name=""/>
        <dsp:cNvSpPr/>
      </dsp:nvSpPr>
      <dsp:spPr>
        <a:xfrm>
          <a:off x="821166" y="827578"/>
          <a:ext cx="3022380" cy="3022380"/>
        </a:xfrm>
        <a:custGeom>
          <a:avLst/>
          <a:gdLst/>
          <a:ahLst/>
          <a:cxnLst/>
          <a:rect l="0" t="0" r="0" b="0"/>
          <a:pathLst>
            <a:path>
              <a:moveTo>
                <a:pt x="421573" y="464083"/>
              </a:moveTo>
              <a:arcTo wR="1511190" hR="1511190" stAng="13431616" swAng="116075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032BD-2A70-C843-984E-9B9A5F1429DB}" type="datetimeFigureOut">
              <a:rPr kumimoji="1" lang="ja-JP" altLang="en-US" smtClean="0"/>
              <a:t>2023/12/20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46354-61EA-9B4A-84F1-C8A4F76606B1}" type="slidenum">
              <a:rPr kumimoji="1" lang="ja-JP" altLang="en-US" smtClean="0"/>
              <a:t>‹#›</a:t>
            </a:fld>
            <a:endParaRPr kumimoji="1" lang="ja-JP" altLang="en-US"/>
          </a:p>
        </p:txBody>
      </p:sp>
    </p:spTree>
    <p:extLst>
      <p:ext uri="{BB962C8B-B14F-4D97-AF65-F5344CB8AC3E}">
        <p14:creationId xmlns:p14="http://schemas.microsoft.com/office/powerpoint/2010/main" val="74980074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646354-61EA-9B4A-84F1-C8A4F76606B1}" type="slidenum">
              <a:rPr kumimoji="1" lang="ja-JP" altLang="en-US" smtClean="0"/>
              <a:t>2</a:t>
            </a:fld>
            <a:endParaRPr kumimoji="1" lang="ja-JP" altLang="en-US"/>
          </a:p>
        </p:txBody>
      </p:sp>
    </p:spTree>
    <p:extLst>
      <p:ext uri="{BB962C8B-B14F-4D97-AF65-F5344CB8AC3E}">
        <p14:creationId xmlns:p14="http://schemas.microsoft.com/office/powerpoint/2010/main" val="39599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ja-JP" dirty="0">
                <a:latin typeface="Calibri" charset="0"/>
              </a:rPr>
              <a:t>5-S is literally five abbreviations of Japanese terms with 5 initials of S. </a:t>
            </a:r>
          </a:p>
          <a:p>
            <a:pPr>
              <a:spcBef>
                <a:spcPct val="0"/>
              </a:spcBef>
            </a:pPr>
            <a:r>
              <a:rPr lang="en-US" altLang="ja-JP" dirty="0">
                <a:latin typeface="Calibri" charset="0"/>
              </a:rPr>
              <a:t>Convenient translation to English and Swahili similarly provides five initials of S. </a:t>
            </a:r>
          </a:p>
          <a:p>
            <a:pPr>
              <a:spcBef>
                <a:spcPct val="0"/>
              </a:spcBef>
            </a:pPr>
            <a:endParaRPr lang="ja-JP" altLang="en-US">
              <a:latin typeface="Calibri" charset="0"/>
            </a:endParaRPr>
          </a:p>
        </p:txBody>
      </p:sp>
      <p:sp>
        <p:nvSpPr>
          <p:cNvPr id="68611"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D5D4F612-78E6-7446-9F32-B2CC759BB5E0}" type="slidenum">
              <a:rPr lang="ja-JP" altLang="en-US" sz="1200">
                <a:latin typeface="Calibri" charset="0"/>
                <a:cs typeface="ＭＳ Ｐゴシック" charset="0"/>
              </a:rPr>
              <a:pPr/>
              <a:t>10</a:t>
            </a:fld>
            <a:endParaRPr lang="ja-JP" altLang="en-US" sz="1200">
              <a:latin typeface="Calibri"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ja-JP" dirty="0">
                <a:latin typeface="Calibri" charset="0"/>
              </a:rPr>
              <a:t>What do you see?</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04194C30-AA52-054C-BDE0-03D1872F2CA1}" type="slidenum">
              <a:rPr lang="en-US" altLang="ja-JP" sz="1200">
                <a:cs typeface="ＭＳ Ｐゴシック" charset="0"/>
              </a:rPr>
              <a:pPr/>
              <a:t>26</a:t>
            </a:fld>
            <a:endParaRPr lang="en-US" altLang="ja-JP" sz="1200" dirty="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tLang="ja-JP" dirty="0">
              <a:latin typeface="Calibri" charset="0"/>
            </a:endParaRP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F40EF968-5F2F-BC45-A7CA-0C345A05140D}" type="slidenum">
              <a:rPr lang="en-US" altLang="ja-JP" sz="1200">
                <a:cs typeface="ＭＳ Ｐゴシック" charset="0"/>
              </a:rPr>
              <a:pPr/>
              <a:t>43</a:t>
            </a:fld>
            <a:endParaRPr lang="en-US" altLang="ja-JP" sz="1200" dirty="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42"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ja-JP" altLang="en-US" dirty="0">
              <a:latin typeface="Calibri" charset="0"/>
            </a:endParaRPr>
          </a:p>
        </p:txBody>
      </p:sp>
      <p:sp>
        <p:nvSpPr>
          <p:cNvPr id="112643"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E7D42002-A471-A24E-808E-0A4B74125F87}" type="slidenum">
              <a:rPr lang="en-US" altLang="ja-JP" sz="1200">
                <a:cs typeface="ＭＳ Ｐゴシック" charset="0"/>
              </a:rPr>
              <a:pPr/>
              <a:t>45</a:t>
            </a:fld>
            <a:endParaRPr lang="en-US" altLang="ja-JP" sz="1200" dirty="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ja-JP" dirty="0">
                <a:latin typeface="Calibri" charset="0"/>
              </a:rPr>
              <a:t>This is the actual purpose of implementation of 5S activities. 5S is not a cleaning campaign, and possible to solve the issues mentioned here.</a:t>
            </a:r>
            <a:endParaRPr lang="ja-JP" altLang="en-US">
              <a:latin typeface="Calibri" charset="0"/>
            </a:endParaRPr>
          </a:p>
        </p:txBody>
      </p:sp>
      <p:sp>
        <p:nvSpPr>
          <p:cNvPr id="70659"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62E62929-464A-A04C-8966-782A0047B9CD}" type="slidenum">
              <a:rPr lang="ja-JP" altLang="en-US" sz="1200">
                <a:latin typeface="Calibri" charset="0"/>
                <a:cs typeface="ＭＳ Ｐゴシック" charset="0"/>
              </a:rPr>
              <a:pPr/>
              <a:t>46</a:t>
            </a:fld>
            <a:endParaRPr lang="ja-JP" altLang="en-US" sz="1200">
              <a:latin typeface="Calibri"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310503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259498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166783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168068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389717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270987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393086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106068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37420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312825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6DB7C8-7C76-A847-BB72-AF2F1DF9A3AB}" type="datetimeFigureOut">
              <a:rPr kumimoji="1" lang="ja-JP" altLang="en-US" smtClean="0"/>
              <a:t>2023/12/20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274026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DB7C8-7C76-A847-BB72-AF2F1DF9A3AB}" type="datetimeFigureOut">
              <a:rPr kumimoji="1" lang="ja-JP" altLang="en-US" smtClean="0"/>
              <a:t>2023/12/20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DCB1E-E4BF-C04B-ACDC-B954FCB85A8E}" type="slidenum">
              <a:rPr kumimoji="1" lang="ja-JP" altLang="en-US" smtClean="0"/>
              <a:t>‹#›</a:t>
            </a:fld>
            <a:endParaRPr kumimoji="1" lang="ja-JP" altLang="en-US"/>
          </a:p>
        </p:txBody>
      </p:sp>
    </p:spTree>
    <p:extLst>
      <p:ext uri="{BB962C8B-B14F-4D97-AF65-F5344CB8AC3E}">
        <p14:creationId xmlns:p14="http://schemas.microsoft.com/office/powerpoint/2010/main" val="44043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0.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10.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10.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10.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10.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b="1" dirty="0">
                <a:latin typeface="Arial"/>
                <a:cs typeface="Arial"/>
              </a:rPr>
              <a:t>What is 5S principle?</a:t>
            </a:r>
            <a:endParaRPr kumimoji="1" lang="ja-JP" altLang="en-US" sz="4000" b="1" dirty="0">
              <a:latin typeface="Arial"/>
              <a:cs typeface="Arial"/>
            </a:endParaRPr>
          </a:p>
        </p:txBody>
      </p:sp>
      <p:sp>
        <p:nvSpPr>
          <p:cNvPr id="5" name="Podtytuł 4">
            <a:extLst>
              <a:ext uri="{FF2B5EF4-FFF2-40B4-BE49-F238E27FC236}">
                <a16:creationId xmlns:a16="http://schemas.microsoft.com/office/drawing/2014/main" id="{9153B1FB-F1C9-72B4-3F26-2EC8EB66503A}"/>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244961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588987721"/>
              </p:ext>
            </p:extLst>
          </p:nvPr>
        </p:nvGraphicFramePr>
        <p:xfrm>
          <a:off x="762000" y="1600200"/>
          <a:ext cx="7696200" cy="4648202"/>
        </p:xfrm>
        <a:graphic>
          <a:graphicData uri="http://schemas.openxmlformats.org/drawingml/2006/table">
            <a:tbl>
              <a:tblPr>
                <a:tableStyleId>{5940675A-B579-460E-94D1-54222C63F5DA}</a:tableStyleId>
              </a:tblPr>
              <a:tblGrid>
                <a:gridCol w="914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16150">
                  <a:extLst>
                    <a:ext uri="{9D8B030D-6E8A-4147-A177-3AD203B41FA5}">
                      <a16:colId xmlns:a16="http://schemas.microsoft.com/office/drawing/2014/main" val="20002"/>
                    </a:ext>
                  </a:extLst>
                </a:gridCol>
                <a:gridCol w="2508250">
                  <a:extLst>
                    <a:ext uri="{9D8B030D-6E8A-4147-A177-3AD203B41FA5}">
                      <a16:colId xmlns:a16="http://schemas.microsoft.com/office/drawing/2014/main" val="20003"/>
                    </a:ext>
                  </a:extLst>
                </a:gridCol>
              </a:tblGrid>
              <a:tr h="5295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1" u="none" strike="noStrike" cap="none" normalizeH="0" baseline="0" dirty="0">
                          <a:ln>
                            <a:noFill/>
                          </a:ln>
                          <a:effectLst/>
                          <a:latin typeface="Arial"/>
                          <a:cs typeface="Arial"/>
                        </a:rPr>
                        <a:t>Japanese</a:t>
                      </a:r>
                      <a:endParaRPr kumimoji="1" lang="ja-JP" altLang="en-US" sz="2400" b="1" i="1" u="none" strike="noStrike" cap="none" normalizeH="0" baseline="0" dirty="0">
                        <a:ln>
                          <a:noFill/>
                        </a:ln>
                        <a:solidFill>
                          <a:srgbClr val="FFFF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1" u="none" strike="noStrike" cap="none" normalizeH="0" baseline="0" dirty="0">
                          <a:ln>
                            <a:noFill/>
                          </a:ln>
                          <a:effectLst/>
                          <a:latin typeface="Arial"/>
                          <a:cs typeface="Arial"/>
                        </a:rPr>
                        <a:t>English</a:t>
                      </a:r>
                      <a:endParaRPr kumimoji="1" lang="ja-JP" altLang="en-US" sz="2400" b="1" i="1" u="none" strike="noStrike" cap="none" normalizeH="0" baseline="0">
                        <a:ln>
                          <a:noFill/>
                        </a:ln>
                        <a:solidFill>
                          <a:srgbClr val="FFFF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1" u="none" strike="noStrike" cap="none" normalizeH="0" baseline="0" dirty="0">
                          <a:ln>
                            <a:noFill/>
                          </a:ln>
                          <a:effectLst/>
                          <a:latin typeface="Arial"/>
                          <a:cs typeface="Arial"/>
                        </a:rPr>
                        <a:t>Ki-Swahili</a:t>
                      </a:r>
                      <a:endParaRPr kumimoji="1" lang="ja-JP" altLang="en-US" sz="2400" b="1" i="1" u="none" strike="noStrike" cap="none" normalizeH="0" baseline="0" dirty="0">
                        <a:ln>
                          <a:noFill/>
                        </a:ln>
                        <a:solidFill>
                          <a:srgbClr val="FFFFFF"/>
                        </a:solidFill>
                        <a:effectLst/>
                        <a:latin typeface="Arial"/>
                        <a:ea typeface="ＭＳ Ｐゴシック" charset="0"/>
                        <a:cs typeface="Arial"/>
                      </a:endParaRPr>
                    </a:p>
                  </a:txBody>
                  <a:tcPr horzOverflow="overflow"/>
                </a:tc>
                <a:extLst>
                  <a:ext uri="{0D108BD9-81ED-4DB2-BD59-A6C34878D82A}">
                    <a16:rowId xmlns:a16="http://schemas.microsoft.com/office/drawing/2014/main" val="10000"/>
                  </a:ext>
                </a:extLst>
              </a:tr>
              <a:tr h="823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u="none" strike="noStrike" cap="none" normalizeH="0" baseline="0" dirty="0">
                          <a:ln>
                            <a:noFill/>
                          </a:ln>
                          <a:effectLst/>
                          <a:latin typeface="Arial"/>
                          <a:cs typeface="Arial"/>
                        </a:rPr>
                        <a:t>S-1</a:t>
                      </a:r>
                      <a:endParaRPr kumimoji="1" lang="ja-JP" altLang="en-US" sz="2800" b="1" i="0" u="none" strike="noStrike" cap="none" normalizeH="0" baseline="0">
                        <a:ln>
                          <a:noFill/>
                        </a:ln>
                        <a:solidFill>
                          <a:srgbClr val="00751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0000"/>
                          </a:solidFill>
                          <a:effectLst/>
                          <a:latin typeface="Arial"/>
                          <a:cs typeface="Arial"/>
                        </a:rPr>
                        <a:t>Seiri</a:t>
                      </a:r>
                      <a:endParaRPr kumimoji="1" lang="ja-JP" altLang="en-US" sz="2400" b="1" i="0" u="none" strike="noStrike" cap="none" normalizeH="0" baseline="0" dirty="0">
                        <a:ln>
                          <a:noFill/>
                        </a:ln>
                        <a:solidFill>
                          <a:srgbClr val="FF0000"/>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a:ln>
                            <a:noFill/>
                          </a:ln>
                          <a:solidFill>
                            <a:srgbClr val="0000FF"/>
                          </a:solidFill>
                          <a:effectLst/>
                          <a:latin typeface="Arial"/>
                          <a:cs typeface="Arial"/>
                        </a:rPr>
                        <a:t>Sort</a:t>
                      </a:r>
                      <a:endParaRPr kumimoji="1" lang="ja-JP" altLang="en-US" sz="2400" b="1" i="0" u="none" strike="noStrike" cap="none" normalizeH="0" baseline="0" dirty="0">
                        <a:ln>
                          <a:noFill/>
                        </a:ln>
                        <a:solidFill>
                          <a:srgbClr val="0000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400" b="1" u="none" strike="noStrike" cap="none" normalizeH="0" baseline="0" dirty="0">
                          <a:ln>
                            <a:noFill/>
                          </a:ln>
                          <a:solidFill>
                            <a:srgbClr val="008000"/>
                          </a:solidFill>
                          <a:effectLst/>
                          <a:latin typeface="Arial"/>
                          <a:cs typeface="Arial"/>
                        </a:rPr>
                        <a:t>Sasambua </a:t>
                      </a:r>
                      <a:endParaRPr kumimoji="1" lang="ja-JP" altLang="en-US" sz="2400" b="1" i="0" u="none" strike="noStrike" cap="none" normalizeH="0" baseline="0" dirty="0">
                        <a:ln>
                          <a:noFill/>
                        </a:ln>
                        <a:solidFill>
                          <a:srgbClr val="008000"/>
                        </a:solidFill>
                        <a:effectLst/>
                        <a:latin typeface="Arial"/>
                        <a:ea typeface="ＭＳ Ｐゴシック" charset="0"/>
                        <a:cs typeface="Arial"/>
                      </a:endParaRPr>
                    </a:p>
                  </a:txBody>
                  <a:tcPr horzOverflow="overflow"/>
                </a:tc>
                <a:extLst>
                  <a:ext uri="{0D108BD9-81ED-4DB2-BD59-A6C34878D82A}">
                    <a16:rowId xmlns:a16="http://schemas.microsoft.com/office/drawing/2014/main" val="10001"/>
                  </a:ext>
                </a:extLst>
              </a:tr>
              <a:tr h="823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u="none" strike="noStrike" cap="none" normalizeH="0" baseline="0" dirty="0">
                          <a:ln>
                            <a:noFill/>
                          </a:ln>
                          <a:effectLst/>
                          <a:latin typeface="Arial"/>
                          <a:cs typeface="Arial"/>
                        </a:rPr>
                        <a:t>S-2</a:t>
                      </a:r>
                      <a:endParaRPr kumimoji="1" lang="ja-JP" altLang="en-US" sz="2800" b="1" i="0" u="none" strike="noStrike" cap="none" normalizeH="0" baseline="0">
                        <a:ln>
                          <a:noFill/>
                        </a:ln>
                        <a:solidFill>
                          <a:srgbClr val="00751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0000"/>
                          </a:solidFill>
                          <a:effectLst/>
                          <a:latin typeface="Arial"/>
                          <a:cs typeface="Arial"/>
                        </a:rPr>
                        <a:t>Seiton</a:t>
                      </a:r>
                      <a:endParaRPr kumimoji="1" lang="ja-JP" altLang="en-US" sz="2400" b="1" i="0" u="none" strike="noStrike" cap="none" normalizeH="0" baseline="0" dirty="0">
                        <a:ln>
                          <a:noFill/>
                        </a:ln>
                        <a:solidFill>
                          <a:srgbClr val="FF0000"/>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a:ln>
                            <a:noFill/>
                          </a:ln>
                          <a:solidFill>
                            <a:srgbClr val="0000FF"/>
                          </a:solidFill>
                          <a:effectLst/>
                          <a:latin typeface="Arial"/>
                          <a:cs typeface="Arial"/>
                        </a:rPr>
                        <a:t>Set</a:t>
                      </a:r>
                      <a:endParaRPr kumimoji="1" lang="ja-JP" altLang="en-US" sz="2400" b="1" i="0" u="none" strike="noStrike" cap="none" normalizeH="0" baseline="0" dirty="0">
                        <a:ln>
                          <a:noFill/>
                        </a:ln>
                        <a:solidFill>
                          <a:srgbClr val="0000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a:ln>
                            <a:noFill/>
                          </a:ln>
                          <a:solidFill>
                            <a:srgbClr val="008000"/>
                          </a:solidFill>
                          <a:effectLst/>
                          <a:latin typeface="Arial"/>
                          <a:cs typeface="Arial"/>
                        </a:rPr>
                        <a:t>Seti</a:t>
                      </a:r>
                      <a:endParaRPr kumimoji="1" lang="ja-JP" altLang="en-US" sz="2400" b="1" i="0" u="none" strike="noStrike" cap="none" normalizeH="0" baseline="0" dirty="0">
                        <a:ln>
                          <a:noFill/>
                        </a:ln>
                        <a:solidFill>
                          <a:srgbClr val="008000"/>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823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u="none" strike="noStrike" cap="none" normalizeH="0" baseline="0" dirty="0">
                          <a:ln>
                            <a:noFill/>
                          </a:ln>
                          <a:effectLst/>
                          <a:latin typeface="Arial"/>
                          <a:cs typeface="Arial"/>
                        </a:rPr>
                        <a:t>S-3</a:t>
                      </a:r>
                      <a:endParaRPr kumimoji="1" lang="ja-JP" altLang="en-US" sz="2800" b="1" i="0" u="none" strike="noStrike" cap="none" normalizeH="0" baseline="0">
                        <a:ln>
                          <a:noFill/>
                        </a:ln>
                        <a:solidFill>
                          <a:srgbClr val="00751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0000"/>
                          </a:solidFill>
                          <a:effectLst/>
                          <a:latin typeface="Arial"/>
                          <a:cs typeface="Arial"/>
                        </a:rPr>
                        <a:t>Seiso</a:t>
                      </a:r>
                      <a:endParaRPr kumimoji="1" lang="ja-JP" altLang="en-US" sz="2400" b="1" i="0" u="none" strike="noStrike" cap="none" normalizeH="0" baseline="0" dirty="0">
                        <a:ln>
                          <a:noFill/>
                        </a:ln>
                        <a:solidFill>
                          <a:srgbClr val="FF0000"/>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a:ln>
                            <a:noFill/>
                          </a:ln>
                          <a:solidFill>
                            <a:srgbClr val="0000FF"/>
                          </a:solidFill>
                          <a:effectLst/>
                          <a:latin typeface="Arial"/>
                          <a:cs typeface="Arial"/>
                        </a:rPr>
                        <a:t>Shine</a:t>
                      </a:r>
                      <a:endParaRPr kumimoji="1" lang="ja-JP" altLang="en-US" sz="2400" b="1" i="0" u="none" strike="noStrike" cap="none" normalizeH="0" baseline="0" dirty="0">
                        <a:ln>
                          <a:noFill/>
                        </a:ln>
                        <a:solidFill>
                          <a:srgbClr val="0000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ja-JP" sz="2400" b="1" u="none" strike="noStrike" cap="none" normalizeH="0" baseline="0" dirty="0">
                          <a:ln>
                            <a:noFill/>
                          </a:ln>
                          <a:solidFill>
                            <a:srgbClr val="008000"/>
                          </a:solidFill>
                          <a:effectLst/>
                          <a:latin typeface="Arial"/>
                          <a:cs typeface="Arial"/>
                        </a:rPr>
                        <a:t>Safisha </a:t>
                      </a:r>
                      <a:endParaRPr kumimoji="1" lang="ja-JP" altLang="en-US" sz="2400" b="1" i="0" u="none" strike="noStrike" cap="none" normalizeH="0" baseline="0" dirty="0">
                        <a:ln>
                          <a:noFill/>
                        </a:ln>
                        <a:solidFill>
                          <a:srgbClr val="008000"/>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823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u="none" strike="noStrike" cap="none" normalizeH="0" baseline="0" dirty="0">
                          <a:ln>
                            <a:noFill/>
                          </a:ln>
                          <a:effectLst/>
                          <a:latin typeface="Arial"/>
                          <a:cs typeface="Arial"/>
                        </a:rPr>
                        <a:t>S-4</a:t>
                      </a:r>
                      <a:endParaRPr kumimoji="1" lang="ja-JP" altLang="en-US" sz="2800" b="1" i="0" u="none" strike="noStrike" cap="none" normalizeH="0" baseline="0">
                        <a:ln>
                          <a:noFill/>
                        </a:ln>
                        <a:solidFill>
                          <a:srgbClr val="00751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0000"/>
                          </a:solidFill>
                          <a:effectLst/>
                          <a:latin typeface="Arial"/>
                          <a:cs typeface="Arial"/>
                        </a:rPr>
                        <a:t>Seiketsu</a:t>
                      </a:r>
                      <a:endParaRPr kumimoji="1" lang="ja-JP" altLang="en-US" sz="2400" b="1" i="0" u="none" strike="noStrike" cap="none" normalizeH="0" baseline="0" dirty="0">
                        <a:ln>
                          <a:noFill/>
                        </a:ln>
                        <a:solidFill>
                          <a:srgbClr val="FF0000"/>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a:ln>
                            <a:noFill/>
                          </a:ln>
                          <a:solidFill>
                            <a:srgbClr val="0000FF"/>
                          </a:solidFill>
                          <a:effectLst/>
                          <a:latin typeface="Arial"/>
                          <a:cs typeface="Arial"/>
                        </a:rPr>
                        <a:t>Standardize</a:t>
                      </a:r>
                      <a:endParaRPr kumimoji="1" lang="ja-JP" altLang="en-US" sz="2400" b="1" i="0" u="none" strike="noStrike" cap="none" normalizeH="0" baseline="0" dirty="0">
                        <a:ln>
                          <a:noFill/>
                        </a:ln>
                        <a:solidFill>
                          <a:srgbClr val="0000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ja-JP" sz="2400" b="1" u="none" strike="noStrike" cap="none" normalizeH="0" baseline="0" dirty="0">
                          <a:ln>
                            <a:noFill/>
                          </a:ln>
                          <a:solidFill>
                            <a:srgbClr val="008000"/>
                          </a:solidFill>
                          <a:effectLst/>
                          <a:latin typeface="Arial"/>
                          <a:cs typeface="Arial"/>
                        </a:rPr>
                        <a:t>Sanifisha </a:t>
                      </a:r>
                      <a:endParaRPr kumimoji="1" lang="ja-JP" altLang="en-US" sz="2400" b="1" i="0" u="none" strike="noStrike" cap="none" normalizeH="0" baseline="0" dirty="0">
                        <a:ln>
                          <a:noFill/>
                        </a:ln>
                        <a:solidFill>
                          <a:srgbClr val="008000"/>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823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u="none" strike="noStrike" cap="none" normalizeH="0" baseline="0" dirty="0">
                          <a:ln>
                            <a:noFill/>
                          </a:ln>
                          <a:effectLst/>
                          <a:latin typeface="Arial"/>
                          <a:cs typeface="Arial"/>
                        </a:rPr>
                        <a:t>S-5</a:t>
                      </a:r>
                      <a:endParaRPr kumimoji="1" lang="ja-JP" altLang="en-US" sz="2800" b="1" i="0" u="none" strike="noStrike" cap="none" normalizeH="0" baseline="0">
                        <a:ln>
                          <a:noFill/>
                        </a:ln>
                        <a:solidFill>
                          <a:srgbClr val="00751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0000"/>
                          </a:solidFill>
                          <a:effectLst/>
                          <a:latin typeface="Arial"/>
                          <a:cs typeface="Arial"/>
                        </a:rPr>
                        <a:t>Sitsuke</a:t>
                      </a:r>
                      <a:endParaRPr kumimoji="1" lang="ja-JP" altLang="en-US" sz="2400" b="1" i="0" u="none" strike="noStrike" cap="none" normalizeH="0" baseline="0" dirty="0">
                        <a:ln>
                          <a:noFill/>
                        </a:ln>
                        <a:solidFill>
                          <a:srgbClr val="FF0000"/>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a:ln>
                            <a:noFill/>
                          </a:ln>
                          <a:solidFill>
                            <a:srgbClr val="0000FF"/>
                          </a:solidFill>
                          <a:effectLst/>
                          <a:latin typeface="Arial"/>
                          <a:cs typeface="Arial"/>
                        </a:rPr>
                        <a:t>Sustain</a:t>
                      </a:r>
                      <a:endParaRPr kumimoji="1" lang="ja-JP" altLang="en-US" sz="2400" b="1" i="0" u="none" strike="noStrike" cap="none" normalizeH="0" baseline="0" dirty="0">
                        <a:ln>
                          <a:noFill/>
                        </a:ln>
                        <a:solidFill>
                          <a:srgbClr val="0000FF"/>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ja-JP" sz="2400" b="1" u="none" strike="noStrike" cap="none" normalizeH="0" baseline="0" dirty="0">
                          <a:ln>
                            <a:noFill/>
                          </a:ln>
                          <a:solidFill>
                            <a:srgbClr val="008000"/>
                          </a:solidFill>
                          <a:effectLst/>
                          <a:latin typeface="Arial"/>
                          <a:cs typeface="Arial"/>
                        </a:rPr>
                        <a:t>Shikilia </a:t>
                      </a:r>
                      <a:endParaRPr kumimoji="1" lang="ja-JP" altLang="en-US" sz="2400" b="1" i="0" u="none" strike="noStrike" cap="none" normalizeH="0" baseline="0" dirty="0">
                        <a:ln>
                          <a:noFill/>
                        </a:ln>
                        <a:solidFill>
                          <a:srgbClr val="008000"/>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p:txBody>
          <a:bodyPr rtlCol="0">
            <a:normAutofit fontScale="90000"/>
          </a:bodyPr>
          <a:lstStyle/>
          <a:p>
            <a:pPr fontAlgn="auto">
              <a:spcAft>
                <a:spcPts val="0"/>
              </a:spcAft>
              <a:defRPr/>
            </a:pPr>
            <a:r>
              <a:rPr lang="en-US" altLang="ja-JP" b="1" dirty="0">
                <a:latin typeface="Arial"/>
                <a:ea typeface="+mj-ea"/>
                <a:cs typeface="Arial"/>
              </a:rPr>
              <a:t>5S in Japanese/English/Swahili</a:t>
            </a:r>
            <a:br>
              <a:rPr lang="en-US" altLang="ja-JP" b="1" dirty="0">
                <a:latin typeface="Arial"/>
                <a:ea typeface="+mj-ea"/>
                <a:cs typeface="Arial"/>
              </a:rPr>
            </a:br>
            <a:r>
              <a:rPr lang="en-US" altLang="ja-JP" sz="2200" dirty="0">
                <a:latin typeface="Arial"/>
                <a:cs typeface="Arial"/>
              </a:rPr>
              <a:t>5S is literally five abbreviations of Japanese terms with 5 initials of S.</a:t>
            </a:r>
            <a:r>
              <a:rPr lang="ja-JP" altLang="ja-JP" sz="2200" dirty="0">
                <a:latin typeface="Arial"/>
                <a:cs typeface="Arial"/>
              </a:rPr>
              <a:t> </a:t>
            </a:r>
            <a:endParaRPr lang="ja-JP" altLang="en-US" sz="2200" b="1" dirty="0">
              <a:latin typeface="Arial"/>
              <a:cs typeface="Arial"/>
            </a:endParaRPr>
          </a:p>
        </p:txBody>
      </p:sp>
      <p:sp>
        <p:nvSpPr>
          <p:cNvPr id="67620" name="スライド番号プレースホルダー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B87747EC-FD0F-BF44-A1B1-D24CCF5D5BD1}" type="slidenum">
              <a:rPr kumimoji="0" lang="en-US" altLang="ja-JP" sz="1000">
                <a:solidFill>
                  <a:schemeClr val="tx2"/>
                </a:solidFill>
                <a:latin typeface="Candara" charset="0"/>
              </a:rPr>
              <a:pPr/>
              <a:t>10</a:t>
            </a:fld>
            <a:endParaRPr kumimoji="0" lang="en-US" altLang="ja-JP" sz="1000" dirty="0">
              <a:solidFill>
                <a:schemeClr val="tx2"/>
              </a:solidFill>
              <a:latin typeface="Candara" charset="0"/>
            </a:endParaRPr>
          </a:p>
        </p:txBody>
      </p:sp>
    </p:spTree>
    <p:extLst>
      <p:ext uri="{BB962C8B-B14F-4D97-AF65-F5344CB8AC3E}">
        <p14:creationId xmlns:p14="http://schemas.microsoft.com/office/powerpoint/2010/main" val="359515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b="1" dirty="0">
                <a:latin typeface="Arial"/>
                <a:cs typeface="Arial"/>
              </a:rPr>
              <a:t>Background on 5S activities</a:t>
            </a:r>
            <a:endParaRPr kumimoji="1" lang="ja-JP" altLang="en-US" sz="3600" b="1" dirty="0">
              <a:latin typeface="Arial"/>
              <a:cs typeface="Arial"/>
            </a:endParaRPr>
          </a:p>
        </p:txBody>
      </p:sp>
      <p:sp>
        <p:nvSpPr>
          <p:cNvPr id="3" name="コンテンツ プレースホルダー 2"/>
          <p:cNvSpPr>
            <a:spLocks noGrp="1"/>
          </p:cNvSpPr>
          <p:nvPr>
            <p:ph idx="1"/>
          </p:nvPr>
        </p:nvSpPr>
        <p:spPr/>
        <p:txBody>
          <a:bodyPr/>
          <a:lstStyle/>
          <a:p>
            <a:r>
              <a:rPr lang="en-US" altLang="ja-JP" dirty="0">
                <a:latin typeface="Arial"/>
                <a:cs typeface="Arial"/>
              </a:rPr>
              <a:t>The word “5S(five S)” was generalized in 1980’s in manufacturing sector in Japan, as Toyota Production System (TPS) became famous in the sector  and “5S activities” were set as one of the bases of TPS</a:t>
            </a:r>
          </a:p>
          <a:p>
            <a:r>
              <a:rPr lang="en-US" altLang="ja-JP" dirty="0">
                <a:latin typeface="Arial"/>
                <a:cs typeface="Arial"/>
              </a:rPr>
              <a:t>Service industry started to used “5S” in 1990’s</a:t>
            </a:r>
          </a:p>
          <a:p>
            <a:endParaRPr lang="en-US" altLang="ja-JP" dirty="0"/>
          </a:p>
          <a:p>
            <a:endParaRPr kumimoji="1" lang="ja-JP" altLang="en-US" dirty="0"/>
          </a:p>
        </p:txBody>
      </p:sp>
    </p:spTree>
    <p:extLst>
      <p:ext uri="{BB962C8B-B14F-4D97-AF65-F5344CB8AC3E}">
        <p14:creationId xmlns:p14="http://schemas.microsoft.com/office/powerpoint/2010/main" val="391433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sz="4000" b="1" dirty="0">
                <a:latin typeface="Arial"/>
                <a:cs typeface="Arial"/>
              </a:rPr>
              <a:t>Background:</a:t>
            </a:r>
            <a:br>
              <a:rPr kumimoji="1" lang="en-US" altLang="ja-JP" sz="4000" b="1" dirty="0">
                <a:latin typeface="Arial"/>
                <a:cs typeface="Arial"/>
              </a:rPr>
            </a:br>
            <a:r>
              <a:rPr kumimoji="1" lang="en-US" altLang="ja-JP" sz="4000" b="1" dirty="0">
                <a:latin typeface="Arial"/>
                <a:cs typeface="Arial"/>
              </a:rPr>
              <a:t>- </a:t>
            </a:r>
            <a:r>
              <a:rPr kumimoji="1" lang="en-US" altLang="ja-JP" sz="3100" dirty="0">
                <a:latin typeface="Arial"/>
                <a:cs typeface="Arial"/>
              </a:rPr>
              <a:t>National Demonstration Project -</a:t>
            </a:r>
            <a:endParaRPr kumimoji="1" lang="ja-JP" altLang="en-US" sz="3100" dirty="0">
              <a:latin typeface="Arial"/>
              <a:cs typeface="Arial"/>
            </a:endParaRPr>
          </a:p>
        </p:txBody>
      </p:sp>
      <p:sp>
        <p:nvSpPr>
          <p:cNvPr id="5" name="コンテンツ プレースホルダー 4"/>
          <p:cNvSpPr>
            <a:spLocks noGrp="1"/>
          </p:cNvSpPr>
          <p:nvPr>
            <p:ph idx="1"/>
          </p:nvPr>
        </p:nvSpPr>
        <p:spPr/>
        <p:txBody>
          <a:bodyPr>
            <a:normAutofit fontScale="92500"/>
          </a:bodyPr>
          <a:lstStyle/>
          <a:p>
            <a:r>
              <a:rPr kumimoji="1" lang="en-US" altLang="ja-JP" dirty="0">
                <a:latin typeface="Arial"/>
                <a:cs typeface="Arial"/>
              </a:rPr>
              <a:t>NDP was designed to test TQM approach for health care quality and safety improvement </a:t>
            </a:r>
          </a:p>
          <a:p>
            <a:r>
              <a:rPr lang="en-US" altLang="ja-JP" dirty="0">
                <a:latin typeface="Arial"/>
                <a:cs typeface="Arial"/>
              </a:rPr>
              <a:t>NDP was conducted in US (1989-1990) and Japan (2000-2004)</a:t>
            </a:r>
          </a:p>
          <a:p>
            <a:r>
              <a:rPr kumimoji="1" lang="en-US" altLang="ja-JP" dirty="0">
                <a:latin typeface="Arial"/>
                <a:cs typeface="Arial"/>
              </a:rPr>
              <a:t>Many private hospitals in Asia, Europe, and US are practicing KAIZEN-TQM approaches for </a:t>
            </a:r>
            <a:r>
              <a:rPr lang="en-US" altLang="ja-JP" dirty="0">
                <a:latin typeface="Arial"/>
                <a:cs typeface="Arial"/>
              </a:rPr>
              <a:t>health care quality, hospitals management  and safety improvement  </a:t>
            </a:r>
          </a:p>
          <a:p>
            <a:endParaRPr kumimoji="1" lang="en-US" altLang="ja-JP" dirty="0">
              <a:latin typeface="Book Antiqua"/>
              <a:cs typeface="Book Antiqua"/>
            </a:endParaRPr>
          </a:p>
        </p:txBody>
      </p:sp>
      <p:sp>
        <p:nvSpPr>
          <p:cNvPr id="3" name="スライド番号プレースホルダー 2"/>
          <p:cNvSpPr>
            <a:spLocks noGrp="1"/>
          </p:cNvSpPr>
          <p:nvPr>
            <p:ph type="sldNum" sz="quarter" idx="12"/>
          </p:nvPr>
        </p:nvSpPr>
        <p:spPr/>
        <p:txBody>
          <a:bodyPr/>
          <a:lstStyle/>
          <a:p>
            <a:fld id="{D1AC95EA-0E77-4576-A759-294F15427008}" type="slidenum">
              <a:rPr lang="en-US" smtClean="0"/>
              <a:t>12</a:t>
            </a:fld>
            <a:endParaRPr lang="en-US" dirty="0"/>
          </a:p>
        </p:txBody>
      </p:sp>
    </p:spTree>
    <p:extLst>
      <p:ext uri="{BB962C8B-B14F-4D97-AF65-F5344CB8AC3E}">
        <p14:creationId xmlns:p14="http://schemas.microsoft.com/office/powerpoint/2010/main" val="337568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b="1" dirty="0">
                <a:solidFill>
                  <a:srgbClr val="000000"/>
                </a:solidFill>
                <a:latin typeface="Arial"/>
                <a:cs typeface="Arial"/>
              </a:rPr>
              <a:t>What 5S can do?</a:t>
            </a:r>
            <a:endParaRPr kumimoji="1" lang="ja-JP" altLang="en-US" b="1" dirty="0">
              <a:solidFill>
                <a:srgbClr val="000000"/>
              </a:solidFill>
              <a:latin typeface="Arial"/>
              <a:cs typeface="Arial"/>
            </a:endParaRPr>
          </a:p>
        </p:txBody>
      </p:sp>
      <p:sp>
        <p:nvSpPr>
          <p:cNvPr id="3" name="スライド番号プレースホルダー 2"/>
          <p:cNvSpPr>
            <a:spLocks noGrp="1"/>
          </p:cNvSpPr>
          <p:nvPr>
            <p:ph type="sldNum" sz="quarter" idx="12"/>
          </p:nvPr>
        </p:nvSpPr>
        <p:spPr/>
        <p:txBody>
          <a:bodyPr/>
          <a:lstStyle/>
          <a:p>
            <a:fld id="{D1AC95EA-0E77-4576-A759-294F15427008}" type="slidenum">
              <a:rPr lang="en-US" smtClean="0"/>
              <a:t>13</a:t>
            </a:fld>
            <a:endParaRPr lang="en-US" dirty="0"/>
          </a:p>
        </p:txBody>
      </p:sp>
    </p:spTree>
    <p:extLst>
      <p:ext uri="{BB962C8B-B14F-4D97-AF65-F5344CB8AC3E}">
        <p14:creationId xmlns:p14="http://schemas.microsoft.com/office/powerpoint/2010/main" val="95621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番号プレースホルダー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2A635C28-1124-7448-9554-8D248BA7C419}" type="slidenum">
              <a:rPr kumimoji="0" lang="en-US" altLang="ja-JP" sz="1000">
                <a:solidFill>
                  <a:schemeClr val="tx2"/>
                </a:solidFill>
                <a:latin typeface="Candara" charset="0"/>
              </a:rPr>
              <a:pPr/>
              <a:t>14</a:t>
            </a:fld>
            <a:endParaRPr kumimoji="0" lang="en-US" altLang="ja-JP" sz="1000" dirty="0">
              <a:solidFill>
                <a:schemeClr val="tx2"/>
              </a:solidFill>
              <a:latin typeface="Candara" charset="0"/>
            </a:endParaRPr>
          </a:p>
        </p:txBody>
      </p:sp>
      <p:pic>
        <p:nvPicPr>
          <p:cNvPr id="66562" name="図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01788" y="2417763"/>
            <a:ext cx="6261100" cy="275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3" name="テキスト ボックス 3"/>
          <p:cNvSpPr txBox="1">
            <a:spLocks noChangeArrowheads="1"/>
          </p:cNvSpPr>
          <p:nvPr/>
        </p:nvSpPr>
        <p:spPr bwMode="auto">
          <a:xfrm>
            <a:off x="765175" y="1227138"/>
            <a:ext cx="79216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r>
              <a:rPr lang="en-US" altLang="ja-JP" sz="3600" b="1" dirty="0">
                <a:latin typeface="Arial"/>
                <a:cs typeface="Arial"/>
              </a:rPr>
              <a:t>Team work improvement through everyone’s  </a:t>
            </a:r>
            <a:r>
              <a:rPr lang="en-US" altLang="ja-JP" sz="3600" b="1" dirty="0">
                <a:solidFill>
                  <a:srgbClr val="950DDD"/>
                </a:solidFill>
                <a:latin typeface="Arial"/>
                <a:cs typeface="Arial"/>
              </a:rPr>
              <a:t>participation</a:t>
            </a:r>
            <a:endParaRPr lang="ja-JP" altLang="en-US" sz="3600" b="1" dirty="0">
              <a:solidFill>
                <a:srgbClr val="950DDD"/>
              </a:solidFill>
              <a:latin typeface="Arial"/>
              <a:cs typeface="Arial"/>
            </a:endParaRPr>
          </a:p>
        </p:txBody>
      </p:sp>
    </p:spTree>
    <p:extLst>
      <p:ext uri="{BB962C8B-B14F-4D97-AF65-F5344CB8AC3E}">
        <p14:creationId xmlns:p14="http://schemas.microsoft.com/office/powerpoint/2010/main" val="212413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番号プレースホルダー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66489126-10A3-984F-AD9C-38D247CFDDF5}" type="slidenum">
              <a:rPr kumimoji="0" lang="en-US" altLang="ja-JP" sz="1000">
                <a:solidFill>
                  <a:schemeClr val="tx2"/>
                </a:solidFill>
                <a:latin typeface="Candara" charset="0"/>
              </a:rPr>
              <a:pPr/>
              <a:t>15</a:t>
            </a:fld>
            <a:endParaRPr kumimoji="0" lang="en-US" altLang="ja-JP" sz="1000" dirty="0">
              <a:solidFill>
                <a:schemeClr val="tx2"/>
              </a:solidFill>
              <a:latin typeface="Candara" charset="0"/>
            </a:endParaRPr>
          </a:p>
        </p:txBody>
      </p:sp>
      <p:sp>
        <p:nvSpPr>
          <p:cNvPr id="63490" name="テキスト ボックス 6"/>
          <p:cNvSpPr txBox="1">
            <a:spLocks noChangeArrowheads="1"/>
          </p:cNvSpPr>
          <p:nvPr/>
        </p:nvSpPr>
        <p:spPr bwMode="auto">
          <a:xfrm>
            <a:off x="4038600" y="1752600"/>
            <a:ext cx="45180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r>
              <a:rPr lang="en-US" altLang="ja-JP" sz="3200" dirty="0">
                <a:latin typeface="Arial"/>
                <a:cs typeface="Arial"/>
              </a:rPr>
              <a:t>Identify </a:t>
            </a:r>
            <a:r>
              <a:rPr lang="en-US" altLang="ja-JP" sz="3200" dirty="0">
                <a:solidFill>
                  <a:srgbClr val="FF0000"/>
                </a:solidFill>
                <a:latin typeface="Arial"/>
                <a:cs typeface="Arial"/>
              </a:rPr>
              <a:t>Abnormalities</a:t>
            </a:r>
            <a:r>
              <a:rPr lang="en-US" altLang="ja-JP" sz="3200" dirty="0">
                <a:latin typeface="Arial"/>
                <a:cs typeface="Arial"/>
              </a:rPr>
              <a:t> </a:t>
            </a:r>
            <a:endParaRPr lang="ja-JP" altLang="en-US" sz="3200" dirty="0">
              <a:latin typeface="Arial"/>
              <a:cs typeface="Arial"/>
            </a:endParaRPr>
          </a:p>
        </p:txBody>
      </p:sp>
      <p:pic>
        <p:nvPicPr>
          <p:cNvPr id="63491" name="図 7" descr="stick_figure_search_clues_400_cl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0175" y="928688"/>
            <a:ext cx="4519613" cy="451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2" name="図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44725" y="2587625"/>
            <a:ext cx="5535613" cy="344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418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番号プレースホルダー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4BC68560-28C3-4848-BAF8-8142E02B67D2}" type="slidenum">
              <a:rPr kumimoji="0" lang="en-US" altLang="ja-JP" sz="1000">
                <a:solidFill>
                  <a:schemeClr val="tx2"/>
                </a:solidFill>
                <a:latin typeface="Candara" charset="0"/>
              </a:rPr>
              <a:pPr/>
              <a:t>16</a:t>
            </a:fld>
            <a:endParaRPr kumimoji="0" lang="en-US" altLang="ja-JP" sz="1000" dirty="0">
              <a:solidFill>
                <a:schemeClr val="tx2"/>
              </a:solidFill>
              <a:latin typeface="Candara" charset="0"/>
            </a:endParaRPr>
          </a:p>
        </p:txBody>
      </p:sp>
      <p:pic>
        <p:nvPicPr>
          <p:cNvPr id="64514" name="図 2" descr="stick_figure_solving_puzzle_400_cl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6800" y="2209800"/>
            <a:ext cx="3657600" cy="4180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テキスト ボックス 3"/>
          <p:cNvSpPr txBox="1">
            <a:spLocks noChangeArrowheads="1"/>
          </p:cNvSpPr>
          <p:nvPr/>
        </p:nvSpPr>
        <p:spPr bwMode="auto">
          <a:xfrm>
            <a:off x="762000" y="549275"/>
            <a:ext cx="7924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r>
              <a:rPr lang="en-US" altLang="ja-JP" sz="3200" b="1" dirty="0">
                <a:latin typeface="Arial"/>
                <a:cs typeface="Arial"/>
              </a:rPr>
              <a:t>Identify </a:t>
            </a:r>
            <a:r>
              <a:rPr lang="en-US" altLang="ja-JP" sz="3200" b="1" dirty="0">
                <a:solidFill>
                  <a:srgbClr val="3366FF"/>
                </a:solidFill>
                <a:latin typeface="Arial"/>
                <a:cs typeface="Arial"/>
              </a:rPr>
              <a:t>wastes</a:t>
            </a:r>
            <a:r>
              <a:rPr lang="en-US" altLang="ja-JP" sz="3200" b="1" dirty="0">
                <a:solidFill>
                  <a:srgbClr val="0000FF"/>
                </a:solidFill>
                <a:latin typeface="Arial"/>
                <a:cs typeface="Arial"/>
              </a:rPr>
              <a:t> </a:t>
            </a:r>
            <a:r>
              <a:rPr lang="en-US" altLang="ja-JP" sz="3200" b="1" dirty="0">
                <a:latin typeface="Arial"/>
                <a:cs typeface="Arial"/>
              </a:rPr>
              <a:t>and reduce the </a:t>
            </a:r>
            <a:r>
              <a:rPr lang="en-US" altLang="ja-JP" sz="3200" b="1" dirty="0">
                <a:solidFill>
                  <a:srgbClr val="3366FF"/>
                </a:solidFill>
                <a:latin typeface="Arial"/>
                <a:cs typeface="Arial"/>
              </a:rPr>
              <a:t>wastes</a:t>
            </a:r>
            <a:endParaRPr lang="ja-JP" altLang="en-US" sz="3200" b="1" dirty="0">
              <a:solidFill>
                <a:srgbClr val="3366FF"/>
              </a:solidFill>
              <a:latin typeface="Arial"/>
              <a:cs typeface="Arial"/>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2819400"/>
            <a:ext cx="3635949" cy="2552700"/>
          </a:xfrm>
          <a:prstGeom prst="rect">
            <a:avLst/>
          </a:prstGeom>
        </p:spPr>
      </p:pic>
    </p:spTree>
    <p:extLst>
      <p:ext uri="{BB962C8B-B14F-4D97-AF65-F5344CB8AC3E}">
        <p14:creationId xmlns:p14="http://schemas.microsoft.com/office/powerpoint/2010/main" val="298517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9762"/>
          </a:xfrm>
        </p:spPr>
        <p:txBody>
          <a:bodyPr>
            <a:normAutofit fontScale="90000"/>
          </a:bodyPr>
          <a:lstStyle/>
          <a:p>
            <a:r>
              <a:rPr kumimoji="1" lang="en-US" altLang="ja-JP" b="1" dirty="0">
                <a:solidFill>
                  <a:srgbClr val="000090"/>
                </a:solidFill>
                <a:latin typeface="Arial"/>
                <a:cs typeface="Arial"/>
              </a:rPr>
              <a:t>The 7 wastes</a:t>
            </a:r>
            <a:endParaRPr kumimoji="1" lang="ja-JP" altLang="en-US" b="1" dirty="0">
              <a:solidFill>
                <a:srgbClr val="000090"/>
              </a:solidFill>
              <a:latin typeface="Arial"/>
              <a:cs typeface="Arial"/>
            </a:endParaRPr>
          </a:p>
        </p:txBody>
      </p:sp>
      <p:sp>
        <p:nvSpPr>
          <p:cNvPr id="3" name="スライド番号プレースホルダー 2"/>
          <p:cNvSpPr>
            <a:spLocks noGrp="1"/>
          </p:cNvSpPr>
          <p:nvPr>
            <p:ph type="sldNum" sz="quarter" idx="12"/>
          </p:nvPr>
        </p:nvSpPr>
        <p:spPr/>
        <p:txBody>
          <a:bodyPr/>
          <a:lstStyle/>
          <a:p>
            <a:fld id="{D1AC95EA-0E77-4576-A759-294F15427008}" type="slidenum">
              <a:rPr lang="en-US" smtClean="0"/>
              <a:t>17</a:t>
            </a:fld>
            <a:endParaRPr 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200" y="2590800"/>
            <a:ext cx="3463397" cy="3327400"/>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066800"/>
            <a:ext cx="293029" cy="558800"/>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1752600"/>
            <a:ext cx="307731" cy="533400"/>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6600" y="3124200"/>
            <a:ext cx="292100" cy="513106"/>
          </a:xfrm>
          <a:prstGeom prst="rect">
            <a:avLst/>
          </a:prstGeom>
        </p:spPr>
      </p:pic>
      <p:pic>
        <p:nvPicPr>
          <p:cNvPr id="9" name="図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5600" y="4953000"/>
            <a:ext cx="457200" cy="596900"/>
          </a:xfrm>
          <a:prstGeom prst="rect">
            <a:avLst/>
          </a:prstGeom>
        </p:spPr>
      </p:pic>
      <p:pic>
        <p:nvPicPr>
          <p:cNvPr id="10" name="図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00200" y="4953000"/>
            <a:ext cx="347382" cy="635000"/>
          </a:xfrm>
          <a:prstGeom prst="rect">
            <a:avLst/>
          </a:prstGeom>
        </p:spPr>
      </p:pic>
      <p:pic>
        <p:nvPicPr>
          <p:cNvPr id="11" name="図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3048000"/>
            <a:ext cx="350707" cy="533400"/>
          </a:xfrm>
          <a:prstGeom prst="rect">
            <a:avLst/>
          </a:prstGeom>
        </p:spPr>
      </p:pic>
      <p:pic>
        <p:nvPicPr>
          <p:cNvPr id="12" name="図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24000" y="1524000"/>
            <a:ext cx="304958" cy="520700"/>
          </a:xfrm>
          <a:prstGeom prst="rect">
            <a:avLst/>
          </a:prstGeom>
        </p:spPr>
      </p:pic>
      <p:sp>
        <p:nvSpPr>
          <p:cNvPr id="13" name="テキスト ボックス 12"/>
          <p:cNvSpPr txBox="1"/>
          <p:nvPr/>
        </p:nvSpPr>
        <p:spPr>
          <a:xfrm>
            <a:off x="3429000" y="1676400"/>
            <a:ext cx="2493140"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en-US" altLang="ja-JP" sz="2400" b="1" dirty="0">
                <a:solidFill>
                  <a:srgbClr val="000090"/>
                </a:solidFill>
                <a:latin typeface="Arial"/>
                <a:cs typeface="Arial"/>
              </a:rPr>
              <a:t>Overproduction</a:t>
            </a:r>
            <a:endParaRPr kumimoji="1" lang="ja-JP" altLang="en-US" sz="2400" b="1" dirty="0">
              <a:solidFill>
                <a:srgbClr val="000090"/>
              </a:solidFill>
              <a:latin typeface="Arial"/>
              <a:cs typeface="Arial"/>
            </a:endParaRPr>
          </a:p>
        </p:txBody>
      </p:sp>
      <p:sp>
        <p:nvSpPr>
          <p:cNvPr id="14" name="テキスト ボックス 13"/>
          <p:cNvSpPr txBox="1"/>
          <p:nvPr/>
        </p:nvSpPr>
        <p:spPr>
          <a:xfrm>
            <a:off x="6400800" y="2362200"/>
            <a:ext cx="1582484"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en-US" altLang="ja-JP" sz="2400" b="1" dirty="0">
                <a:solidFill>
                  <a:srgbClr val="000090"/>
                </a:solidFill>
                <a:latin typeface="Arial"/>
                <a:cs typeface="Arial"/>
              </a:rPr>
              <a:t>Inventory</a:t>
            </a:r>
            <a:endParaRPr kumimoji="1" lang="ja-JP" altLang="en-US" sz="2400" b="1" dirty="0">
              <a:solidFill>
                <a:srgbClr val="000090"/>
              </a:solidFill>
              <a:latin typeface="Arial"/>
              <a:cs typeface="Arial"/>
            </a:endParaRPr>
          </a:p>
        </p:txBody>
      </p:sp>
      <p:sp>
        <p:nvSpPr>
          <p:cNvPr id="15" name="テキスト ボックス 14"/>
          <p:cNvSpPr txBox="1"/>
          <p:nvPr/>
        </p:nvSpPr>
        <p:spPr>
          <a:xfrm>
            <a:off x="6629400" y="3657600"/>
            <a:ext cx="1284426"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en-US" altLang="ja-JP" sz="2400" b="1" dirty="0">
                <a:solidFill>
                  <a:srgbClr val="000090"/>
                </a:solidFill>
                <a:latin typeface="Arial"/>
                <a:cs typeface="Arial"/>
              </a:rPr>
              <a:t>Waiting</a:t>
            </a:r>
            <a:endParaRPr kumimoji="1" lang="ja-JP" altLang="en-US" sz="2400" b="1" dirty="0">
              <a:solidFill>
                <a:srgbClr val="000090"/>
              </a:solidFill>
              <a:latin typeface="Arial"/>
              <a:cs typeface="Arial"/>
            </a:endParaRPr>
          </a:p>
        </p:txBody>
      </p:sp>
      <p:sp>
        <p:nvSpPr>
          <p:cNvPr id="16" name="テキスト ボックス 15"/>
          <p:cNvSpPr txBox="1"/>
          <p:nvPr/>
        </p:nvSpPr>
        <p:spPr>
          <a:xfrm>
            <a:off x="6400800" y="5638800"/>
            <a:ext cx="1193055"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en-US" altLang="ja-JP" sz="2400" b="1" dirty="0">
                <a:solidFill>
                  <a:srgbClr val="000090"/>
                </a:solidFill>
                <a:latin typeface="Arial"/>
                <a:cs typeface="Arial"/>
              </a:rPr>
              <a:t>Motion</a:t>
            </a:r>
            <a:endParaRPr kumimoji="1" lang="ja-JP" altLang="en-US" sz="2400" b="1" dirty="0">
              <a:solidFill>
                <a:srgbClr val="000090"/>
              </a:solidFill>
              <a:latin typeface="Arial"/>
              <a:cs typeface="Arial"/>
            </a:endParaRPr>
          </a:p>
        </p:txBody>
      </p:sp>
      <p:sp>
        <p:nvSpPr>
          <p:cNvPr id="17" name="テキスト ボックス 16"/>
          <p:cNvSpPr txBox="1"/>
          <p:nvPr/>
        </p:nvSpPr>
        <p:spPr>
          <a:xfrm>
            <a:off x="685800" y="5638800"/>
            <a:ext cx="2339252"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en-US" altLang="ja-JP" sz="2400" b="1" dirty="0">
                <a:solidFill>
                  <a:srgbClr val="000090"/>
                </a:solidFill>
                <a:latin typeface="Arial"/>
                <a:cs typeface="Arial"/>
              </a:rPr>
              <a:t>Transportation</a:t>
            </a:r>
            <a:endParaRPr kumimoji="1" lang="ja-JP" altLang="en-US" sz="2400" b="1" dirty="0">
              <a:solidFill>
                <a:srgbClr val="000090"/>
              </a:solidFill>
              <a:latin typeface="Arial"/>
              <a:cs typeface="Arial"/>
            </a:endParaRPr>
          </a:p>
        </p:txBody>
      </p:sp>
      <p:sp>
        <p:nvSpPr>
          <p:cNvPr id="18" name="テキスト ボックス 17"/>
          <p:cNvSpPr txBox="1"/>
          <p:nvPr/>
        </p:nvSpPr>
        <p:spPr>
          <a:xfrm>
            <a:off x="914400" y="3657600"/>
            <a:ext cx="1296449"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en-US" altLang="ja-JP" sz="2400" b="1" dirty="0">
                <a:solidFill>
                  <a:srgbClr val="000090"/>
                </a:solidFill>
                <a:latin typeface="Arial"/>
                <a:cs typeface="Arial"/>
              </a:rPr>
              <a:t>Rework</a:t>
            </a:r>
            <a:endParaRPr kumimoji="1" lang="ja-JP" altLang="en-US" sz="2400" b="1" dirty="0">
              <a:solidFill>
                <a:srgbClr val="000090"/>
              </a:solidFill>
              <a:latin typeface="Arial"/>
              <a:cs typeface="Arial"/>
            </a:endParaRPr>
          </a:p>
        </p:txBody>
      </p:sp>
      <p:sp>
        <p:nvSpPr>
          <p:cNvPr id="19" name="テキスト ボックス 18"/>
          <p:cNvSpPr txBox="1"/>
          <p:nvPr/>
        </p:nvSpPr>
        <p:spPr>
          <a:xfrm>
            <a:off x="533400" y="2133600"/>
            <a:ext cx="2613666"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en-US" altLang="ja-JP" sz="2400" b="1" dirty="0">
                <a:solidFill>
                  <a:srgbClr val="000090"/>
                </a:solidFill>
                <a:latin typeface="Arial"/>
                <a:cs typeface="Arial"/>
              </a:rPr>
              <a:t>Over processing</a:t>
            </a:r>
            <a:endParaRPr kumimoji="1" lang="ja-JP" altLang="en-US" sz="2400" b="1" dirty="0">
              <a:solidFill>
                <a:srgbClr val="000090"/>
              </a:solidFill>
              <a:latin typeface="Arial"/>
              <a:cs typeface="Arial"/>
            </a:endParaRPr>
          </a:p>
        </p:txBody>
      </p:sp>
      <p:sp>
        <p:nvSpPr>
          <p:cNvPr id="20" name="テキスト ボックス 19"/>
          <p:cNvSpPr txBox="1"/>
          <p:nvPr/>
        </p:nvSpPr>
        <p:spPr>
          <a:xfrm>
            <a:off x="1947582" y="6421181"/>
            <a:ext cx="5513085" cy="369332"/>
          </a:xfrm>
          <a:prstGeom prst="rect">
            <a:avLst/>
          </a:prstGeom>
          <a:noFill/>
        </p:spPr>
        <p:txBody>
          <a:bodyPr wrap="none" rtlCol="0">
            <a:spAutoFit/>
          </a:bodyPr>
          <a:lstStyle/>
          <a:p>
            <a:r>
              <a:rPr kumimoji="1" lang="en-US" altLang="ja-JP" dirty="0">
                <a:latin typeface="Arial"/>
                <a:cs typeface="Arial"/>
              </a:rPr>
              <a:t>Mr. Taiichi Ohno, Former President of Toyota Motors</a:t>
            </a:r>
            <a:endParaRPr kumimoji="1" lang="ja-JP" altLang="en-US" dirty="0">
              <a:latin typeface="Arial"/>
              <a:cs typeface="Arial"/>
            </a:endParaRPr>
          </a:p>
        </p:txBody>
      </p:sp>
    </p:spTree>
    <p:extLst>
      <p:ext uri="{BB962C8B-B14F-4D97-AF65-F5344CB8AC3E}">
        <p14:creationId xmlns:p14="http://schemas.microsoft.com/office/powerpoint/2010/main" val="153635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latin typeface="Arial"/>
                <a:cs typeface="Arial"/>
              </a:rPr>
              <a:t>Improve</a:t>
            </a:r>
            <a:r>
              <a:rPr kumimoji="1" lang="en-US" altLang="ja-JP" b="1" dirty="0">
                <a:solidFill>
                  <a:srgbClr val="006300"/>
                </a:solidFill>
                <a:latin typeface="Arial"/>
                <a:cs typeface="Arial"/>
              </a:rPr>
              <a:t> </a:t>
            </a:r>
            <a:r>
              <a:rPr kumimoji="1" lang="en-US" altLang="ja-JP" b="1" dirty="0">
                <a:solidFill>
                  <a:srgbClr val="008000"/>
                </a:solidFill>
                <a:latin typeface="Arial"/>
                <a:cs typeface="Arial"/>
              </a:rPr>
              <a:t>productivities</a:t>
            </a:r>
            <a:endParaRPr kumimoji="1" lang="ja-JP" altLang="en-US" b="1" dirty="0">
              <a:solidFill>
                <a:srgbClr val="008000"/>
              </a:solidFill>
              <a:latin typeface="Arial"/>
              <a:cs typeface="Arial"/>
            </a:endParaRPr>
          </a:p>
        </p:txBody>
      </p:sp>
      <p:sp>
        <p:nvSpPr>
          <p:cNvPr id="4" name="スライド番号プレースホルダー 3"/>
          <p:cNvSpPr>
            <a:spLocks noGrp="1"/>
          </p:cNvSpPr>
          <p:nvPr>
            <p:ph type="sldNum" sz="quarter" idx="12"/>
          </p:nvPr>
        </p:nvSpPr>
        <p:spPr/>
        <p:txBody>
          <a:bodyPr/>
          <a:lstStyle/>
          <a:p>
            <a:fld id="{D1AC95EA-0E77-4576-A759-294F15427008}" type="slidenum">
              <a:rPr lang="en-US" smtClean="0"/>
              <a:t>18</a:t>
            </a:fld>
            <a:endParaRPr lang="en-US" dirty="0"/>
          </a:p>
        </p:txBody>
      </p:sp>
      <p:pic>
        <p:nvPicPr>
          <p:cNvPr id="3" name="図 2"/>
          <p:cNvPicPr>
            <a:picLocks noChangeAspect="1"/>
          </p:cNvPicPr>
          <p:nvPr/>
        </p:nvPicPr>
        <p:blipFill>
          <a:blip r:embed="rId2"/>
          <a:stretch>
            <a:fillRect/>
          </a:stretch>
        </p:blipFill>
        <p:spPr>
          <a:xfrm>
            <a:off x="2590800" y="2209800"/>
            <a:ext cx="3810000" cy="4038600"/>
          </a:xfrm>
          <a:prstGeom prst="rect">
            <a:avLst/>
          </a:prstGeom>
        </p:spPr>
      </p:pic>
    </p:spTree>
    <p:extLst>
      <p:ext uri="{BB962C8B-B14F-4D97-AF65-F5344CB8AC3E}">
        <p14:creationId xmlns:p14="http://schemas.microsoft.com/office/powerpoint/2010/main" val="188123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番号プレースホルダー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DE539D11-BFC4-E947-A655-7447A09ADAB6}" type="slidenum">
              <a:rPr kumimoji="0" lang="en-US" altLang="ja-JP" sz="1000">
                <a:solidFill>
                  <a:schemeClr val="tx2"/>
                </a:solidFill>
                <a:latin typeface="Candara" charset="0"/>
              </a:rPr>
              <a:pPr/>
              <a:t>19</a:t>
            </a:fld>
            <a:endParaRPr kumimoji="0" lang="en-US" altLang="ja-JP" sz="1000" dirty="0">
              <a:solidFill>
                <a:schemeClr val="tx2"/>
              </a:solidFill>
              <a:latin typeface="Candara" charset="0"/>
            </a:endParaRPr>
          </a:p>
        </p:txBody>
      </p:sp>
      <p:pic>
        <p:nvPicPr>
          <p:cNvPr id="65538" name="図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39875" y="2009775"/>
            <a:ext cx="6211888"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テキスト ボックス 5"/>
          <p:cNvSpPr txBox="1">
            <a:spLocks noChangeArrowheads="1"/>
          </p:cNvSpPr>
          <p:nvPr/>
        </p:nvSpPr>
        <p:spPr bwMode="auto">
          <a:xfrm>
            <a:off x="2438400" y="1524000"/>
            <a:ext cx="45593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pPr algn="ctr"/>
            <a:r>
              <a:rPr lang="en-US" altLang="ja-JP" sz="4000" b="1" dirty="0">
                <a:latin typeface="Arial"/>
                <a:cs typeface="Arial"/>
              </a:rPr>
              <a:t>Improve</a:t>
            </a:r>
            <a:r>
              <a:rPr lang="en-US" altLang="ja-JP" sz="4000" b="1" dirty="0">
                <a:solidFill>
                  <a:srgbClr val="FF6600"/>
                </a:solidFill>
                <a:latin typeface="Arial"/>
                <a:cs typeface="Arial"/>
              </a:rPr>
              <a:t> safety</a:t>
            </a:r>
            <a:endParaRPr lang="ja-JP" altLang="en-US" sz="4000" b="1" dirty="0">
              <a:solidFill>
                <a:srgbClr val="FF6600"/>
              </a:solidFill>
              <a:latin typeface="Arial"/>
              <a:cs typeface="Arial"/>
            </a:endParaRPr>
          </a:p>
        </p:txBody>
      </p:sp>
    </p:spTree>
    <p:extLst>
      <p:ext uri="{BB962C8B-B14F-4D97-AF65-F5344CB8AC3E}">
        <p14:creationId xmlns:p14="http://schemas.microsoft.com/office/powerpoint/2010/main" val="261469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88950" y="181171"/>
            <a:ext cx="8229600" cy="924411"/>
          </a:xfrm>
        </p:spPr>
        <p:txBody>
          <a:bodyPr>
            <a:normAutofit fontScale="90000"/>
          </a:bodyPr>
          <a:lstStyle/>
          <a:p>
            <a:r>
              <a:rPr kumimoji="1" lang="en-US" altLang="ja-JP" sz="3600" b="1" dirty="0">
                <a:latin typeface="Arial"/>
                <a:cs typeface="Arial"/>
              </a:rPr>
              <a:t>Aren’t you frustrated in your workplace?</a:t>
            </a:r>
            <a:endParaRPr kumimoji="1" lang="ja-JP" altLang="en-US" sz="3600" b="1" dirty="0">
              <a:latin typeface="Arial"/>
              <a:cs typeface="Arial"/>
            </a:endParaRPr>
          </a:p>
        </p:txBody>
      </p:sp>
      <p:pic>
        <p:nvPicPr>
          <p:cNvPr id="7" name="図 6"/>
          <p:cNvPicPr>
            <a:picLocks noChangeAspect="1"/>
          </p:cNvPicPr>
          <p:nvPr/>
        </p:nvPicPr>
        <p:blipFill>
          <a:blip r:embed="rId3"/>
          <a:stretch>
            <a:fillRect/>
          </a:stretch>
        </p:blipFill>
        <p:spPr>
          <a:xfrm>
            <a:off x="3730625" y="3333750"/>
            <a:ext cx="1571625" cy="2795248"/>
          </a:xfrm>
          <a:prstGeom prst="rect">
            <a:avLst/>
          </a:prstGeom>
        </p:spPr>
      </p:pic>
      <p:sp>
        <p:nvSpPr>
          <p:cNvPr id="9" name="円形吹き出し 8"/>
          <p:cNvSpPr/>
          <p:nvPr/>
        </p:nvSpPr>
        <p:spPr>
          <a:xfrm>
            <a:off x="5413374" y="1349374"/>
            <a:ext cx="3273425" cy="1507221"/>
          </a:xfrm>
          <a:prstGeom prst="wedgeEllipseCallout">
            <a:avLst>
              <a:gd name="adj1" fmla="val -63276"/>
              <a:gd name="adj2" fmla="val 45833"/>
            </a:avLst>
          </a:prstGeom>
          <a:ln w="6350" cmpd="sng"/>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t>I cannot remember what/how to next…</a:t>
            </a:r>
            <a:endParaRPr kumimoji="1" lang="ja-JP" altLang="en-US" dirty="0"/>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8600" y="1566973"/>
            <a:ext cx="676275" cy="1173845"/>
          </a:xfrm>
          <a:prstGeom prst="rect">
            <a:avLst/>
          </a:prstGeom>
        </p:spPr>
      </p:pic>
      <p:sp>
        <p:nvSpPr>
          <p:cNvPr id="12" name="円形吹き出し 11"/>
          <p:cNvSpPr/>
          <p:nvPr/>
        </p:nvSpPr>
        <p:spPr>
          <a:xfrm>
            <a:off x="5251450" y="2888345"/>
            <a:ext cx="3273425" cy="1356560"/>
          </a:xfrm>
          <a:prstGeom prst="wedgeEllipseCallout">
            <a:avLst>
              <a:gd name="adj1" fmla="val -60366"/>
              <a:gd name="adj2" fmla="val 8901"/>
            </a:avLst>
          </a:prstGeom>
          <a:ln w="6350" cmpd="sng"/>
        </p:spPr>
        <p:style>
          <a:lnRef idx="2">
            <a:schemeClr val="dk1"/>
          </a:lnRef>
          <a:fillRef idx="1">
            <a:schemeClr val="lt1"/>
          </a:fillRef>
          <a:effectRef idx="0">
            <a:schemeClr val="dk1"/>
          </a:effectRef>
          <a:fontRef idx="minor">
            <a:schemeClr val="dk1"/>
          </a:fontRef>
        </p:style>
        <p:txBody>
          <a:bodyPr rtlCol="0" anchor="ctr"/>
          <a:lstStyle/>
          <a:p>
            <a:r>
              <a:rPr lang="en-US" altLang="ja-JP" dirty="0"/>
              <a:t>Why I am making mistakes again and again</a:t>
            </a:r>
            <a:endParaRPr kumimoji="1" lang="ja-JP" altLang="en-US" dirty="0"/>
          </a:p>
        </p:txBody>
      </p:sp>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7475" y="3157426"/>
            <a:ext cx="838200" cy="1087479"/>
          </a:xfrm>
          <a:prstGeom prst="rect">
            <a:avLst/>
          </a:prstGeom>
        </p:spPr>
      </p:pic>
      <p:sp>
        <p:nvSpPr>
          <p:cNvPr id="15" name="円形吹き出し 14"/>
          <p:cNvSpPr/>
          <p:nvPr/>
        </p:nvSpPr>
        <p:spPr>
          <a:xfrm>
            <a:off x="2028825" y="1105582"/>
            <a:ext cx="3273425" cy="1439973"/>
          </a:xfrm>
          <a:prstGeom prst="wedgeEllipseCallout">
            <a:avLst>
              <a:gd name="adj1" fmla="val 16258"/>
              <a:gd name="adj2" fmla="val 79659"/>
            </a:avLst>
          </a:prstGeom>
          <a:ln w="6350" cmpd="sng"/>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t>Oh, this position makes me tired !</a:t>
            </a:r>
            <a:endParaRPr kumimoji="1" lang="ja-JP" altLang="en-US" dirty="0"/>
          </a:p>
        </p:txBody>
      </p:sp>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1326" y="1119785"/>
            <a:ext cx="812800" cy="1621033"/>
          </a:xfrm>
          <a:prstGeom prst="rect">
            <a:avLst/>
          </a:prstGeom>
        </p:spPr>
      </p:pic>
      <p:sp>
        <p:nvSpPr>
          <p:cNvPr id="17" name="円形吹き出し 16"/>
          <p:cNvSpPr/>
          <p:nvPr/>
        </p:nvSpPr>
        <p:spPr>
          <a:xfrm>
            <a:off x="247650" y="2545555"/>
            <a:ext cx="3273425" cy="1789113"/>
          </a:xfrm>
          <a:prstGeom prst="wedgeEllipseCallout">
            <a:avLst>
              <a:gd name="adj1" fmla="val 64270"/>
              <a:gd name="adj2" fmla="val 580"/>
            </a:avLst>
          </a:prstGeom>
          <a:ln w="6350" cmpd="sng"/>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t>Where is that document ? </a:t>
            </a:r>
          </a:p>
          <a:p>
            <a:r>
              <a:rPr kumimoji="1" lang="en-US" altLang="ja-JP" dirty="0"/>
              <a:t>I cannot find it !</a:t>
            </a:r>
            <a:endParaRPr kumimoji="1" lang="ja-JP" altLang="en-US" dirty="0"/>
          </a:p>
        </p:txBody>
      </p:sp>
      <p:pic>
        <p:nvPicPr>
          <p:cNvPr id="18" name="図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0626" y="2740818"/>
            <a:ext cx="994562" cy="1593850"/>
          </a:xfrm>
          <a:prstGeom prst="rect">
            <a:avLst/>
          </a:prstGeom>
        </p:spPr>
      </p:pic>
      <p:sp>
        <p:nvSpPr>
          <p:cNvPr id="19" name="円形吹き出し 18"/>
          <p:cNvSpPr/>
          <p:nvPr/>
        </p:nvSpPr>
        <p:spPr>
          <a:xfrm>
            <a:off x="81763" y="4533147"/>
            <a:ext cx="3273425" cy="1430791"/>
          </a:xfrm>
          <a:prstGeom prst="wedgeEllipseCallout">
            <a:avLst>
              <a:gd name="adj1" fmla="val 69120"/>
              <a:gd name="adj2" fmla="val -76176"/>
            </a:avLst>
          </a:prstGeom>
          <a:ln w="6350" cmpd="sng"/>
        </p:spPr>
        <p:style>
          <a:lnRef idx="2">
            <a:schemeClr val="dk1"/>
          </a:lnRef>
          <a:fillRef idx="1">
            <a:schemeClr val="lt1"/>
          </a:fillRef>
          <a:effectRef idx="0">
            <a:schemeClr val="dk1"/>
          </a:effectRef>
          <a:fontRef idx="minor">
            <a:schemeClr val="dk1"/>
          </a:fontRef>
        </p:style>
        <p:txBody>
          <a:bodyPr rtlCol="0" anchor="ctr"/>
          <a:lstStyle/>
          <a:p>
            <a:r>
              <a:rPr lang="en-US" altLang="ja-JP" dirty="0"/>
              <a:t>Oh time is not enough to complete this work</a:t>
            </a:r>
            <a:r>
              <a:rPr kumimoji="1" lang="en-US" altLang="ja-JP" dirty="0"/>
              <a:t>!</a:t>
            </a:r>
            <a:endParaRPr kumimoji="1" lang="ja-JP" altLang="en-US" dirty="0"/>
          </a:p>
        </p:txBody>
      </p:sp>
      <p:pic>
        <p:nvPicPr>
          <p:cNvPr id="20" name="図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0462" y="5622420"/>
            <a:ext cx="926313" cy="1013155"/>
          </a:xfrm>
          <a:prstGeom prst="rect">
            <a:avLst/>
          </a:prstGeom>
        </p:spPr>
      </p:pic>
      <p:sp>
        <p:nvSpPr>
          <p:cNvPr id="21" name="円形吹き出し 20"/>
          <p:cNvSpPr/>
          <p:nvPr/>
        </p:nvSpPr>
        <p:spPr>
          <a:xfrm>
            <a:off x="5413375" y="4533147"/>
            <a:ext cx="3476626" cy="1089273"/>
          </a:xfrm>
          <a:prstGeom prst="wedgeEllipseCallout">
            <a:avLst>
              <a:gd name="adj1" fmla="val -64101"/>
              <a:gd name="adj2" fmla="val -89533"/>
            </a:avLst>
          </a:prstGeom>
          <a:ln w="6350" cmpd="sng"/>
        </p:spPr>
        <p:style>
          <a:lnRef idx="2">
            <a:schemeClr val="dk1"/>
          </a:lnRef>
          <a:fillRef idx="1">
            <a:schemeClr val="lt1"/>
          </a:fillRef>
          <a:effectRef idx="0">
            <a:schemeClr val="dk1"/>
          </a:effectRef>
          <a:fontRef idx="minor">
            <a:schemeClr val="dk1"/>
          </a:fontRef>
        </p:style>
        <p:txBody>
          <a:bodyPr rtlCol="0" anchor="ctr"/>
          <a:lstStyle/>
          <a:p>
            <a:r>
              <a:rPr lang="en-US" altLang="ja-JP" dirty="0"/>
              <a:t>Why we cannot communicate </a:t>
            </a:r>
          </a:p>
          <a:p>
            <a:r>
              <a:rPr lang="en-US" altLang="ja-JP" dirty="0"/>
              <a:t>properly?</a:t>
            </a:r>
            <a:endParaRPr kumimoji="1" lang="ja-JP" altLang="en-US" dirty="0"/>
          </a:p>
        </p:txBody>
      </p:sp>
      <p:pic>
        <p:nvPicPr>
          <p:cNvPr id="22" name="図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0775" y="4533147"/>
            <a:ext cx="1647825" cy="1315738"/>
          </a:xfrm>
          <a:prstGeom prst="rect">
            <a:avLst/>
          </a:prstGeom>
        </p:spPr>
      </p:pic>
    </p:spTree>
    <p:extLst>
      <p:ext uri="{BB962C8B-B14F-4D97-AF65-F5344CB8AC3E}">
        <p14:creationId xmlns:p14="http://schemas.microsoft.com/office/powerpoint/2010/main" val="220043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en-US" altLang="ja-JP" sz="3600" b="1" dirty="0">
                <a:latin typeface="Arial"/>
                <a:cs typeface="Arial"/>
              </a:rPr>
              <a:t>If no 5S activities….</a:t>
            </a:r>
            <a:endParaRPr kumimoji="1" lang="ja-JP" altLang="en-US" sz="3600" b="1" dirty="0">
              <a:latin typeface="Arial"/>
              <a:cs typeface="Arial"/>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2357" y="1599437"/>
            <a:ext cx="2057400" cy="1888856"/>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0475" y="1554242"/>
            <a:ext cx="962025" cy="1947514"/>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7125" y="4295775"/>
            <a:ext cx="2079625" cy="1798876"/>
          </a:xfrm>
          <a:prstGeom prst="rect">
            <a:avLst/>
          </a:prstGeom>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0950" y="3822700"/>
            <a:ext cx="1151550" cy="2568306"/>
          </a:xfrm>
          <a:prstGeom prst="rect">
            <a:avLst/>
          </a:prstGeom>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6025" y="3013075"/>
            <a:ext cx="1700236" cy="2565400"/>
          </a:xfrm>
          <a:prstGeom prst="rect">
            <a:avLst/>
          </a:prstGeom>
        </p:spPr>
      </p:pic>
      <p:sp>
        <p:nvSpPr>
          <p:cNvPr id="13" name="テキスト ボックス 12"/>
          <p:cNvSpPr txBox="1"/>
          <p:nvPr/>
        </p:nvSpPr>
        <p:spPr>
          <a:xfrm>
            <a:off x="5962357" y="3468757"/>
            <a:ext cx="2698175" cy="707886"/>
          </a:xfrm>
          <a:prstGeom prst="rect">
            <a:avLst/>
          </a:prstGeom>
          <a:noFill/>
        </p:spPr>
        <p:txBody>
          <a:bodyPr wrap="none" rtlCol="0">
            <a:spAutoFit/>
          </a:bodyPr>
          <a:lstStyle/>
          <a:p>
            <a:r>
              <a:rPr kumimoji="1" lang="en-US" altLang="ja-JP" sz="2000" dirty="0">
                <a:latin typeface="Arial"/>
                <a:cs typeface="Arial"/>
              </a:rPr>
              <a:t>Looking for necessary</a:t>
            </a:r>
          </a:p>
          <a:p>
            <a:r>
              <a:rPr kumimoji="1" lang="en-US" altLang="ja-JP" sz="2000" dirty="0">
                <a:latin typeface="Arial"/>
                <a:cs typeface="Arial"/>
              </a:rPr>
              <a:t> items </a:t>
            </a:r>
            <a:endParaRPr kumimoji="1" lang="ja-JP" altLang="en-US" sz="2000" dirty="0">
              <a:latin typeface="Arial"/>
              <a:cs typeface="Arial"/>
            </a:endParaRPr>
          </a:p>
        </p:txBody>
      </p:sp>
      <p:sp>
        <p:nvSpPr>
          <p:cNvPr id="14" name="テキスト ボックス 13"/>
          <p:cNvSpPr txBox="1"/>
          <p:nvPr/>
        </p:nvSpPr>
        <p:spPr>
          <a:xfrm>
            <a:off x="762000" y="5861465"/>
            <a:ext cx="2210862" cy="707886"/>
          </a:xfrm>
          <a:prstGeom prst="rect">
            <a:avLst/>
          </a:prstGeom>
          <a:noFill/>
        </p:spPr>
        <p:txBody>
          <a:bodyPr wrap="none" rtlCol="0">
            <a:spAutoFit/>
          </a:bodyPr>
          <a:lstStyle/>
          <a:p>
            <a:r>
              <a:rPr kumimoji="1" lang="en-US" altLang="ja-JP" sz="2000" dirty="0">
                <a:latin typeface="Arial"/>
                <a:cs typeface="Arial"/>
              </a:rPr>
              <a:t>Remember what / </a:t>
            </a:r>
          </a:p>
          <a:p>
            <a:r>
              <a:rPr kumimoji="1" lang="en-US" altLang="ja-JP" sz="2000" dirty="0">
                <a:latin typeface="Arial"/>
                <a:cs typeface="Arial"/>
              </a:rPr>
              <a:t>how to do </a:t>
            </a:r>
            <a:endParaRPr kumimoji="1" lang="ja-JP" altLang="en-US" sz="2000" dirty="0">
              <a:latin typeface="Arial"/>
              <a:cs typeface="Arial"/>
            </a:endParaRPr>
          </a:p>
        </p:txBody>
      </p:sp>
      <p:sp>
        <p:nvSpPr>
          <p:cNvPr id="15" name="テキスト ボックス 14"/>
          <p:cNvSpPr txBox="1"/>
          <p:nvPr/>
        </p:nvSpPr>
        <p:spPr>
          <a:xfrm>
            <a:off x="708025" y="3234293"/>
            <a:ext cx="2380279" cy="400110"/>
          </a:xfrm>
          <a:prstGeom prst="rect">
            <a:avLst/>
          </a:prstGeom>
          <a:noFill/>
        </p:spPr>
        <p:txBody>
          <a:bodyPr wrap="none" rtlCol="0">
            <a:spAutoFit/>
          </a:bodyPr>
          <a:lstStyle/>
          <a:p>
            <a:r>
              <a:rPr kumimoji="1" lang="en-US" altLang="ja-JP" sz="2000" dirty="0">
                <a:latin typeface="Arial"/>
                <a:cs typeface="Arial"/>
              </a:rPr>
              <a:t>Hesitate what to do  </a:t>
            </a:r>
            <a:endParaRPr kumimoji="1" lang="ja-JP" altLang="en-US" sz="2000" dirty="0">
              <a:latin typeface="Arial"/>
              <a:cs typeface="Arial"/>
            </a:endParaRPr>
          </a:p>
        </p:txBody>
      </p:sp>
      <p:sp>
        <p:nvSpPr>
          <p:cNvPr id="16" name="テキスト ボックス 15"/>
          <p:cNvSpPr txBox="1"/>
          <p:nvPr/>
        </p:nvSpPr>
        <p:spPr>
          <a:xfrm>
            <a:off x="6542312" y="6094651"/>
            <a:ext cx="1966379" cy="400110"/>
          </a:xfrm>
          <a:prstGeom prst="rect">
            <a:avLst/>
          </a:prstGeom>
          <a:noFill/>
        </p:spPr>
        <p:txBody>
          <a:bodyPr wrap="none" rtlCol="0">
            <a:spAutoFit/>
          </a:bodyPr>
          <a:lstStyle/>
          <a:p>
            <a:r>
              <a:rPr kumimoji="1" lang="en-US" altLang="ja-JP" sz="2000" dirty="0">
                <a:latin typeface="Arial"/>
                <a:cs typeface="Arial"/>
              </a:rPr>
              <a:t>Making mistake</a:t>
            </a:r>
            <a:endParaRPr kumimoji="1" lang="ja-JP" altLang="en-US" sz="2000" dirty="0">
              <a:latin typeface="Arial"/>
              <a:cs typeface="Arial"/>
            </a:endParaRPr>
          </a:p>
        </p:txBody>
      </p:sp>
      <p:cxnSp>
        <p:nvCxnSpPr>
          <p:cNvPr id="18" name="直線コネクタ 17"/>
          <p:cNvCxnSpPr/>
          <p:nvPr/>
        </p:nvCxnSpPr>
        <p:spPr>
          <a:xfrm flipH="1" flipV="1">
            <a:off x="2762250" y="2778125"/>
            <a:ext cx="1333500" cy="8562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5048250" y="2778125"/>
            <a:ext cx="1158875" cy="8562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936875" y="4323318"/>
            <a:ext cx="1158875" cy="8562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H="1" flipV="1">
            <a:off x="5048250" y="4287361"/>
            <a:ext cx="1333500" cy="8562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20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b="1" dirty="0">
                <a:latin typeface="Arial"/>
                <a:cs typeface="Arial"/>
              </a:rPr>
              <a:t>Details of 5S approach</a:t>
            </a:r>
            <a:endParaRPr kumimoji="1" lang="ja-JP" altLang="en-US" b="1" dirty="0">
              <a:latin typeface="Arial"/>
              <a:cs typeface="Arial"/>
            </a:endParaRPr>
          </a:p>
        </p:txBody>
      </p:sp>
      <p:sp>
        <p:nvSpPr>
          <p:cNvPr id="2" name="スライド番号プレースホルダー 1"/>
          <p:cNvSpPr>
            <a:spLocks noGrp="1"/>
          </p:cNvSpPr>
          <p:nvPr>
            <p:ph type="sldNum" sz="quarter" idx="12"/>
          </p:nvPr>
        </p:nvSpPr>
        <p:spPr/>
        <p:txBody>
          <a:bodyPr/>
          <a:lstStyle/>
          <a:p>
            <a:fld id="{D1AC95EA-0E77-4576-A759-294F15427008}" type="slidenum">
              <a:rPr lang="en-US" smtClean="0"/>
              <a:t>21</a:t>
            </a:fld>
            <a:endParaRPr lang="en-US" dirty="0"/>
          </a:p>
        </p:txBody>
      </p:sp>
    </p:spTree>
    <p:extLst>
      <p:ext uri="{BB962C8B-B14F-4D97-AF65-F5344CB8AC3E}">
        <p14:creationId xmlns:p14="http://schemas.microsoft.com/office/powerpoint/2010/main" val="339673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69593" y="152400"/>
            <a:ext cx="8576762" cy="838200"/>
          </a:xfrm>
        </p:spPr>
        <p:txBody>
          <a:bodyPr>
            <a:noAutofit/>
          </a:bodyPr>
          <a:lstStyle/>
          <a:p>
            <a:r>
              <a:rPr kumimoji="1" lang="en-US" altLang="ja-JP" sz="3200" b="1" dirty="0">
                <a:latin typeface="Arial"/>
                <a:cs typeface="Arial"/>
              </a:rPr>
              <a:t>5S: </a:t>
            </a:r>
            <a:r>
              <a:rPr kumimoji="1" lang="en-US" altLang="ja-JP" sz="3200" b="1" dirty="0">
                <a:solidFill>
                  <a:srgbClr val="FF0000"/>
                </a:solidFill>
                <a:latin typeface="Arial"/>
                <a:cs typeface="Arial"/>
              </a:rPr>
              <a:t>S</a:t>
            </a:r>
            <a:r>
              <a:rPr kumimoji="1" lang="en-US" altLang="ja-JP" sz="3200" b="1" dirty="0">
                <a:latin typeface="Arial"/>
                <a:cs typeface="Arial"/>
              </a:rPr>
              <a:t>ort-</a:t>
            </a:r>
            <a:r>
              <a:rPr kumimoji="1" lang="en-US" altLang="ja-JP" sz="3200" b="1" dirty="0">
                <a:solidFill>
                  <a:srgbClr val="FF0000"/>
                </a:solidFill>
                <a:latin typeface="Arial"/>
                <a:cs typeface="Arial"/>
              </a:rPr>
              <a:t>S</a:t>
            </a:r>
            <a:r>
              <a:rPr kumimoji="1" lang="en-US" altLang="ja-JP" sz="3200" b="1" dirty="0">
                <a:latin typeface="Arial"/>
                <a:cs typeface="Arial"/>
              </a:rPr>
              <a:t>et-</a:t>
            </a:r>
            <a:r>
              <a:rPr kumimoji="1" lang="en-US" altLang="ja-JP" sz="3200" b="1" dirty="0">
                <a:solidFill>
                  <a:srgbClr val="FF0000"/>
                </a:solidFill>
                <a:latin typeface="Arial"/>
                <a:cs typeface="Arial"/>
              </a:rPr>
              <a:t>S</a:t>
            </a:r>
            <a:r>
              <a:rPr kumimoji="1" lang="en-US" altLang="ja-JP" sz="3200" b="1" dirty="0">
                <a:latin typeface="Arial"/>
                <a:cs typeface="Arial"/>
              </a:rPr>
              <a:t>hine-</a:t>
            </a:r>
            <a:r>
              <a:rPr kumimoji="1" lang="en-US" altLang="ja-JP" sz="3200" b="1" dirty="0">
                <a:solidFill>
                  <a:srgbClr val="FF0000"/>
                </a:solidFill>
                <a:latin typeface="Arial"/>
                <a:cs typeface="Arial"/>
              </a:rPr>
              <a:t>S</a:t>
            </a:r>
            <a:r>
              <a:rPr kumimoji="1" lang="en-US" altLang="ja-JP" sz="3200" b="1" dirty="0">
                <a:latin typeface="Arial"/>
                <a:cs typeface="Arial"/>
              </a:rPr>
              <a:t>tandardize-</a:t>
            </a:r>
            <a:r>
              <a:rPr kumimoji="1" lang="en-US" altLang="ja-JP" sz="3200" b="1" dirty="0">
                <a:solidFill>
                  <a:srgbClr val="FF0000"/>
                </a:solidFill>
                <a:latin typeface="Arial"/>
                <a:cs typeface="Arial"/>
              </a:rPr>
              <a:t>S</a:t>
            </a:r>
            <a:r>
              <a:rPr kumimoji="1" lang="en-US" altLang="ja-JP" sz="3200" b="1" dirty="0">
                <a:latin typeface="Arial"/>
                <a:cs typeface="Arial"/>
              </a:rPr>
              <a:t>ustain</a:t>
            </a:r>
            <a:endParaRPr kumimoji="1" lang="ja-JP" altLang="en-US" sz="3200" b="1" dirty="0">
              <a:latin typeface="Arial"/>
              <a:cs typeface="Arial"/>
            </a:endParaRPr>
          </a:p>
        </p:txBody>
      </p:sp>
      <p:sp>
        <p:nvSpPr>
          <p:cNvPr id="4" name="スライド番号プレースホルダー 3"/>
          <p:cNvSpPr>
            <a:spLocks noGrp="1"/>
          </p:cNvSpPr>
          <p:nvPr>
            <p:ph type="sldNum" sz="quarter" idx="12"/>
          </p:nvPr>
        </p:nvSpPr>
        <p:spPr/>
        <p:txBody>
          <a:bodyPr/>
          <a:lstStyle/>
          <a:p>
            <a:fld id="{D1AC95EA-0E77-4576-A759-294F15427008}" type="slidenum">
              <a:rPr lang="en-US" smtClean="0"/>
              <a:t>22</a:t>
            </a:fld>
            <a:endParaRPr lang="en-US" dirty="0"/>
          </a:p>
        </p:txBody>
      </p:sp>
      <p:graphicFrame>
        <p:nvGraphicFramePr>
          <p:cNvPr id="9" name="図表 8"/>
          <p:cNvGraphicFramePr/>
          <p:nvPr>
            <p:extLst>
              <p:ext uri="{D42A27DB-BD31-4B8C-83A1-F6EECF244321}">
                <p14:modId xmlns:p14="http://schemas.microsoft.com/office/powerpoint/2010/main" val="3364227840"/>
              </p:ext>
            </p:extLst>
          </p:nvPr>
        </p:nvGraphicFramePr>
        <p:xfrm>
          <a:off x="914400" y="1431017"/>
          <a:ext cx="7239000" cy="5198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92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reen Rectangle"/>
          <p:cNvSpPr>
            <a:spLocks noGrp="1"/>
          </p:cNvSpPr>
          <p:nvPr>
            <p:ph type="title"/>
          </p:nvPr>
        </p:nvSpPr>
        <p:spPr>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ormAutofit/>
          </a:bodyPr>
          <a:lstStyle/>
          <a:p>
            <a:pPr algn="ctr"/>
            <a:r>
              <a:rPr lang="en-US" b="1" dirty="0">
                <a:solidFill>
                  <a:srgbClr val="000000"/>
                </a:solidFill>
                <a:latin typeface="Arial"/>
                <a:cs typeface="Arial"/>
              </a:rPr>
              <a:t>S1: Sort</a:t>
            </a:r>
          </a:p>
        </p:txBody>
      </p:sp>
      <p:sp>
        <p:nvSpPr>
          <p:cNvPr id="8" name="Green Content Placeholder 7"/>
          <p:cNvSpPr>
            <a:spLocks noGrp="1"/>
          </p:cNvSpPr>
          <p:nvPr>
            <p:ph sz="half" idx="1"/>
          </p:nvPr>
        </p:nvSpPr>
        <p:spPr>
          <a:xfrm>
            <a:off x="152400" y="1600200"/>
            <a:ext cx="4724400" cy="5105400"/>
          </a:xfrm>
        </p:spPr>
        <p:txBody>
          <a:bodyPr>
            <a:normAutofit fontScale="92500"/>
          </a:bodyPr>
          <a:lstStyle/>
          <a:p>
            <a:r>
              <a:rPr lang="en-US" altLang="ja-JP" dirty="0">
                <a:latin typeface="Arial"/>
                <a:cs typeface="Arial"/>
              </a:rPr>
              <a:t>Focuses on eliminating unnecessary items from the workplace</a:t>
            </a:r>
          </a:p>
          <a:p>
            <a:r>
              <a:rPr lang="en-US" altLang="ja-JP" dirty="0">
                <a:latin typeface="Arial"/>
                <a:cs typeface="Arial"/>
              </a:rPr>
              <a:t>Categorize equipment, furniture, tool in your working place into the following 3 categories</a:t>
            </a:r>
          </a:p>
          <a:p>
            <a:pPr marL="971405" lvl="1" indent="-514350">
              <a:buFont typeface="+mj-lt"/>
              <a:buAutoNum type="arabicPeriod"/>
            </a:pPr>
            <a:r>
              <a:rPr lang="en-US" altLang="ja-JP" dirty="0">
                <a:solidFill>
                  <a:srgbClr val="000000"/>
                </a:solidFill>
                <a:latin typeface="Arial"/>
                <a:cs typeface="Arial"/>
              </a:rPr>
              <a:t>Necessary</a:t>
            </a:r>
          </a:p>
          <a:p>
            <a:pPr marL="971405" lvl="1" indent="-514350">
              <a:buFont typeface="+mj-lt"/>
              <a:buAutoNum type="arabicPeriod"/>
            </a:pPr>
            <a:r>
              <a:rPr lang="en-US" altLang="ja-JP" dirty="0">
                <a:solidFill>
                  <a:srgbClr val="000000"/>
                </a:solidFill>
                <a:latin typeface="Arial"/>
                <a:cs typeface="Arial"/>
              </a:rPr>
              <a:t>Unnecessary</a:t>
            </a:r>
          </a:p>
          <a:p>
            <a:pPr marL="971405" lvl="1" indent="-514350">
              <a:buFont typeface="+mj-lt"/>
              <a:buAutoNum type="arabicPeriod"/>
            </a:pPr>
            <a:r>
              <a:rPr lang="en-US" altLang="ja-JP" dirty="0">
                <a:solidFill>
                  <a:srgbClr val="000000"/>
                </a:solidFill>
                <a:latin typeface="Arial"/>
                <a:cs typeface="Arial"/>
              </a:rPr>
              <a:t>May not necessary</a:t>
            </a:r>
          </a:p>
          <a:p>
            <a:pPr marL="514205" indent="-457200"/>
            <a:r>
              <a:rPr lang="en-US" altLang="ja-JP" dirty="0">
                <a:latin typeface="Arial"/>
                <a:cs typeface="Arial"/>
              </a:rPr>
              <a:t>This step will also help with the “just in case” attitude</a:t>
            </a:r>
            <a:endParaRPr lang="en-US" altLang="ja-JP" dirty="0">
              <a:solidFill>
                <a:srgbClr val="000000"/>
              </a:solidFill>
              <a:latin typeface="Arial"/>
              <a:cs typeface="Arial"/>
            </a:endParaRPr>
          </a:p>
        </p:txBody>
      </p:sp>
      <p:graphicFrame>
        <p:nvGraphicFramePr>
          <p:cNvPr id="21" name="コンテンツ プレースホルダー 20"/>
          <p:cNvGraphicFramePr>
            <a:graphicFrameLocks noGrp="1"/>
          </p:cNvGraphicFramePr>
          <p:nvPr>
            <p:ph sz="half" idx="2"/>
            <p:extLst>
              <p:ext uri="{D42A27DB-BD31-4B8C-83A1-F6EECF244321}">
                <p14:modId xmlns:p14="http://schemas.microsoft.com/office/powerpoint/2010/main" val="3846961202"/>
              </p:ext>
            </p:extLst>
          </p:nvPr>
        </p:nvGraphicFramePr>
        <p:xfrm>
          <a:off x="49530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D1AC95EA-0E77-4576-A759-294F15427008}" type="slidenum">
              <a:rPr lang="en-US" smtClean="0"/>
              <a:t>23</a:t>
            </a:fld>
            <a:endParaRPr lang="en-US" dirty="0"/>
          </a:p>
        </p:txBody>
      </p:sp>
      <p:sp>
        <p:nvSpPr>
          <p:cNvPr id="9" name="Pentagon 8">
            <a:hlinkClick r:id="rId7" action="ppaction://hlinksldjump"/>
          </p:cNvPr>
          <p:cNvSpPr/>
          <p:nvPr/>
        </p:nvSpPr>
        <p:spPr>
          <a:xfrm rot="16200000">
            <a:off x="8760003" y="6501400"/>
            <a:ext cx="228600" cy="228600"/>
          </a:xfrm>
          <a:prstGeom prst="homePlat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0" name="TextBox 9"/>
          <p:cNvSpPr txBox="1"/>
          <p:nvPr/>
        </p:nvSpPr>
        <p:spPr>
          <a:xfrm>
            <a:off x="7670906" y="6504801"/>
            <a:ext cx="992708" cy="276999"/>
          </a:xfrm>
          <a:prstGeom prst="rect">
            <a:avLst/>
          </a:prstGeom>
          <a:noFill/>
        </p:spPr>
        <p:txBody>
          <a:bodyPr wrap="none" rtlCol="0">
            <a:spAutoFit/>
          </a:bodyPr>
          <a:lstStyle/>
          <a:p>
            <a:r>
              <a:rPr lang="en-US" sz="1200" dirty="0"/>
              <a:t>Back to main</a:t>
            </a:r>
          </a:p>
        </p:txBody>
      </p:sp>
    </p:spTree>
    <p:extLst>
      <p:ext uri="{BB962C8B-B14F-4D97-AF65-F5344CB8AC3E}">
        <p14:creationId xmlns:p14="http://schemas.microsoft.com/office/powerpoint/2010/main" val="159650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5868" y="4773193"/>
            <a:ext cx="1621631" cy="1621631"/>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1561" y="2318123"/>
            <a:ext cx="1500951" cy="1536407"/>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074723"/>
            <a:ext cx="1790700" cy="1777065"/>
          </a:xfrm>
          <a:prstGeom prst="rect">
            <a:avLst/>
          </a:prstGeom>
        </p:spPr>
      </p:pic>
      <p:pic>
        <p:nvPicPr>
          <p:cNvPr id="8" name="図 7"/>
          <p:cNvPicPr>
            <a:picLocks noChangeAspect="1"/>
          </p:cNvPicPr>
          <p:nvPr/>
        </p:nvPicPr>
        <p:blipFill>
          <a:blip r:embed="rId5"/>
          <a:stretch>
            <a:fillRect/>
          </a:stretch>
        </p:blipFill>
        <p:spPr>
          <a:xfrm>
            <a:off x="1917700" y="1868862"/>
            <a:ext cx="5054600" cy="3429000"/>
          </a:xfrm>
          <a:prstGeom prst="rect">
            <a:avLst/>
          </a:prstGeom>
        </p:spPr>
      </p:pic>
      <p:sp>
        <p:nvSpPr>
          <p:cNvPr id="9" name="テキスト ボックス 8"/>
          <p:cNvSpPr txBox="1"/>
          <p:nvPr/>
        </p:nvSpPr>
        <p:spPr>
          <a:xfrm>
            <a:off x="2921000" y="2648324"/>
            <a:ext cx="15494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1400" dirty="0">
                <a:cs typeface="Book Antiqua"/>
              </a:rPr>
              <a:t>Equipment, </a:t>
            </a:r>
            <a:r>
              <a:rPr lang="en-US" altLang="ja-JP" sz="1400" dirty="0">
                <a:cs typeface="Book Antiqua"/>
              </a:rPr>
              <a:t>materials</a:t>
            </a:r>
          </a:p>
          <a:p>
            <a:pPr algn="ctr"/>
            <a:r>
              <a:rPr lang="en-US" altLang="ja-JP" sz="1400" dirty="0">
                <a:cs typeface="Book Antiqua"/>
              </a:rPr>
              <a:t>t</a:t>
            </a:r>
            <a:r>
              <a:rPr kumimoji="1" lang="en-US" altLang="ja-JP" sz="1400" dirty="0">
                <a:cs typeface="Book Antiqua"/>
              </a:rPr>
              <a:t>ools etc. in your work place</a:t>
            </a:r>
            <a:endParaRPr kumimoji="1" lang="ja-JP" altLang="en-US" sz="1400" dirty="0">
              <a:cs typeface="Book Antiqua"/>
            </a:endParaRPr>
          </a:p>
        </p:txBody>
      </p:sp>
      <p:sp>
        <p:nvSpPr>
          <p:cNvPr id="10" name="テキスト ボックス 9"/>
          <p:cNvSpPr txBox="1"/>
          <p:nvPr/>
        </p:nvSpPr>
        <p:spPr>
          <a:xfrm>
            <a:off x="6621462" y="5361560"/>
            <a:ext cx="1031051" cy="400110"/>
          </a:xfrm>
          <a:prstGeom prst="rect">
            <a:avLst/>
          </a:prstGeom>
          <a:noFill/>
        </p:spPr>
        <p:txBody>
          <a:bodyPr wrap="none" rtlCol="0">
            <a:spAutoFit/>
          </a:bodyPr>
          <a:lstStyle/>
          <a:p>
            <a:r>
              <a:rPr kumimoji="1" lang="en-US" altLang="ja-JP" sz="2000" b="1" dirty="0">
                <a:solidFill>
                  <a:schemeClr val="bg1"/>
                </a:solidFill>
                <a:cs typeface="Book Antiqua"/>
              </a:rPr>
              <a:t>Need it </a:t>
            </a:r>
            <a:endParaRPr kumimoji="1" lang="ja-JP" altLang="en-US" sz="2000" b="1" dirty="0">
              <a:solidFill>
                <a:schemeClr val="bg1"/>
              </a:solidFill>
              <a:cs typeface="Book Antiqua"/>
            </a:endParaRPr>
          </a:p>
        </p:txBody>
      </p:sp>
      <p:sp>
        <p:nvSpPr>
          <p:cNvPr id="11" name="テキスト ボックス 10"/>
          <p:cNvSpPr txBox="1"/>
          <p:nvPr/>
        </p:nvSpPr>
        <p:spPr>
          <a:xfrm>
            <a:off x="6254198" y="2890398"/>
            <a:ext cx="1330938" cy="369332"/>
          </a:xfrm>
          <a:prstGeom prst="rect">
            <a:avLst/>
          </a:prstGeom>
          <a:noFill/>
        </p:spPr>
        <p:txBody>
          <a:bodyPr wrap="none" rtlCol="0">
            <a:spAutoFit/>
          </a:bodyPr>
          <a:lstStyle/>
          <a:p>
            <a:r>
              <a:rPr kumimoji="1" lang="en-US" altLang="ja-JP" b="1" dirty="0">
                <a:cs typeface="Book Antiqua"/>
              </a:rPr>
              <a:t>May need it</a:t>
            </a:r>
            <a:endParaRPr kumimoji="1" lang="ja-JP" altLang="en-US" b="1" dirty="0">
              <a:cs typeface="Book Antiqua"/>
            </a:endParaRPr>
          </a:p>
        </p:txBody>
      </p:sp>
      <p:sp>
        <p:nvSpPr>
          <p:cNvPr id="12" name="テキスト ボックス 11"/>
          <p:cNvSpPr txBox="1"/>
          <p:nvPr/>
        </p:nvSpPr>
        <p:spPr>
          <a:xfrm>
            <a:off x="661436" y="4760257"/>
            <a:ext cx="1381783" cy="400110"/>
          </a:xfrm>
          <a:prstGeom prst="rect">
            <a:avLst/>
          </a:prstGeom>
          <a:noFill/>
        </p:spPr>
        <p:txBody>
          <a:bodyPr wrap="none" rtlCol="0">
            <a:spAutoFit/>
          </a:bodyPr>
          <a:lstStyle/>
          <a:p>
            <a:r>
              <a:rPr kumimoji="1" lang="en-US" altLang="ja-JP" sz="2000" dirty="0">
                <a:solidFill>
                  <a:schemeClr val="bg1"/>
                </a:solidFill>
                <a:cs typeface="Book Antiqua"/>
              </a:rPr>
              <a:t>Not need it </a:t>
            </a:r>
            <a:endParaRPr kumimoji="1" lang="ja-JP" altLang="en-US" sz="2000" dirty="0">
              <a:solidFill>
                <a:schemeClr val="bg1"/>
              </a:solidFill>
              <a:cs typeface="Book Antiqua"/>
            </a:endParaRPr>
          </a:p>
        </p:txBody>
      </p:sp>
      <p:sp>
        <p:nvSpPr>
          <p:cNvPr id="13" name="テキスト ボックス 12"/>
          <p:cNvSpPr txBox="1"/>
          <p:nvPr/>
        </p:nvSpPr>
        <p:spPr>
          <a:xfrm>
            <a:off x="2475900" y="1321730"/>
            <a:ext cx="4483100" cy="523220"/>
          </a:xfrm>
          <a:prstGeom prst="rect">
            <a:avLst/>
          </a:prstGeom>
          <a:noFill/>
        </p:spPr>
        <p:txBody>
          <a:bodyPr wrap="square" rtlCol="0">
            <a:spAutoFit/>
          </a:bodyPr>
          <a:lstStyle/>
          <a:p>
            <a:r>
              <a:rPr kumimoji="1" lang="en-US" altLang="ja-JP" sz="1400" dirty="0">
                <a:cs typeface="Book Antiqua"/>
              </a:rPr>
              <a:t>Equipment, material, tools </a:t>
            </a:r>
            <a:r>
              <a:rPr lang="en-US" altLang="ja-JP" sz="1400" dirty="0">
                <a:cs typeface="Book Antiqua"/>
              </a:rPr>
              <a:t>files, furniture etc. can be categorized based on the frequency of use! </a:t>
            </a:r>
            <a:endParaRPr kumimoji="1" lang="ja-JP" altLang="en-US" sz="1400" dirty="0">
              <a:cs typeface="Book Antiqua"/>
            </a:endParaRPr>
          </a:p>
        </p:txBody>
      </p:sp>
      <p:sp>
        <p:nvSpPr>
          <p:cNvPr id="14" name="テキスト ボックス 13"/>
          <p:cNvSpPr txBox="1"/>
          <p:nvPr/>
        </p:nvSpPr>
        <p:spPr>
          <a:xfrm>
            <a:off x="5969000" y="6394824"/>
            <a:ext cx="2557110" cy="276999"/>
          </a:xfrm>
          <a:prstGeom prst="rect">
            <a:avLst/>
          </a:prstGeom>
          <a:noFill/>
        </p:spPr>
        <p:txBody>
          <a:bodyPr wrap="none" rtlCol="0">
            <a:spAutoFit/>
          </a:bodyPr>
          <a:lstStyle/>
          <a:p>
            <a:r>
              <a:rPr kumimoji="1" lang="en-US" altLang="ja-JP" sz="1200" dirty="0">
                <a:cs typeface="Book Antiqua"/>
              </a:rPr>
              <a:t>Items often use are in this category</a:t>
            </a:r>
            <a:endParaRPr kumimoji="1" lang="ja-JP" altLang="en-US" sz="1200" dirty="0">
              <a:cs typeface="Book Antiqua"/>
            </a:endParaRPr>
          </a:p>
        </p:txBody>
      </p:sp>
      <p:sp>
        <p:nvSpPr>
          <p:cNvPr id="15" name="テキスト ボックス 14"/>
          <p:cNvSpPr txBox="1"/>
          <p:nvPr/>
        </p:nvSpPr>
        <p:spPr>
          <a:xfrm>
            <a:off x="186090" y="5851788"/>
            <a:ext cx="2289810" cy="461665"/>
          </a:xfrm>
          <a:prstGeom prst="rect">
            <a:avLst/>
          </a:prstGeom>
          <a:noFill/>
        </p:spPr>
        <p:txBody>
          <a:bodyPr wrap="none" rtlCol="0">
            <a:spAutoFit/>
          </a:bodyPr>
          <a:lstStyle/>
          <a:p>
            <a:r>
              <a:rPr kumimoji="1" lang="en-US" altLang="ja-JP" sz="1200" dirty="0">
                <a:cs typeface="Book Antiqua"/>
              </a:rPr>
              <a:t>Items not used in current work </a:t>
            </a:r>
          </a:p>
          <a:p>
            <a:r>
              <a:rPr kumimoji="1" lang="en-US" altLang="ja-JP" sz="1200" dirty="0">
                <a:cs typeface="Book Antiqua"/>
              </a:rPr>
              <a:t>process are in this category</a:t>
            </a:r>
            <a:endParaRPr kumimoji="1" lang="ja-JP" altLang="en-US" sz="1200" dirty="0">
              <a:cs typeface="Book Antiqua"/>
            </a:endParaRPr>
          </a:p>
        </p:txBody>
      </p:sp>
      <p:sp>
        <p:nvSpPr>
          <p:cNvPr id="16" name="テキスト ボックス 15"/>
          <p:cNvSpPr txBox="1"/>
          <p:nvPr/>
        </p:nvSpPr>
        <p:spPr>
          <a:xfrm>
            <a:off x="6402902" y="3843890"/>
            <a:ext cx="2133918" cy="461665"/>
          </a:xfrm>
          <a:prstGeom prst="rect">
            <a:avLst/>
          </a:prstGeom>
          <a:noFill/>
        </p:spPr>
        <p:txBody>
          <a:bodyPr wrap="none" rtlCol="0">
            <a:spAutoFit/>
          </a:bodyPr>
          <a:lstStyle/>
          <a:p>
            <a:r>
              <a:rPr kumimoji="1" lang="en-US" altLang="ja-JP" sz="1200" dirty="0">
                <a:cs typeface="Book Antiqua"/>
              </a:rPr>
              <a:t>Items only used occasionally</a:t>
            </a:r>
          </a:p>
          <a:p>
            <a:r>
              <a:rPr kumimoji="1" lang="en-US" altLang="ja-JP" sz="1200" dirty="0">
                <a:cs typeface="Book Antiqua"/>
              </a:rPr>
              <a:t> are in this category</a:t>
            </a:r>
            <a:endParaRPr kumimoji="1" lang="ja-JP" altLang="en-US" sz="1200" dirty="0">
              <a:cs typeface="Book Antiqua"/>
            </a:endParaRPr>
          </a:p>
        </p:txBody>
      </p:sp>
      <p:sp>
        <p:nvSpPr>
          <p:cNvPr id="3" name="タイトル 2"/>
          <p:cNvSpPr>
            <a:spLocks noGrp="1"/>
          </p:cNvSpPr>
          <p:nvPr>
            <p:ph type="title"/>
          </p:nvPr>
        </p:nvSpPr>
        <p:spPr>
          <a:xfrm>
            <a:off x="457200" y="274638"/>
            <a:ext cx="8229600" cy="878459"/>
          </a:xfrm>
        </p:spPr>
        <p:txBody>
          <a:bodyPr>
            <a:normAutofit/>
          </a:bodyPr>
          <a:lstStyle/>
          <a:p>
            <a:r>
              <a:rPr kumimoji="1" lang="en-US" altLang="ja-JP" sz="3600" b="1" dirty="0"/>
              <a:t>S1: Sorting activities</a:t>
            </a:r>
            <a:endParaRPr kumimoji="1" lang="ja-JP" altLang="en-US" sz="3600" b="1" dirty="0"/>
          </a:p>
        </p:txBody>
      </p:sp>
    </p:spTree>
    <p:extLst>
      <p:ext uri="{BB962C8B-B14F-4D97-AF65-F5344CB8AC3E}">
        <p14:creationId xmlns:p14="http://schemas.microsoft.com/office/powerpoint/2010/main" val="82686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een Rectangle"/>
          <p:cNvSpPr>
            <a:spLocks noGrp="1"/>
          </p:cNvSpPr>
          <p:nvPr>
            <p:ph type="title"/>
          </p:nvPr>
        </p:nvSpPr>
        <p:spPr>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ormAutofit/>
          </a:bodyPr>
          <a:lstStyle/>
          <a:p>
            <a:pPr algn="ctr"/>
            <a:r>
              <a:rPr lang="en-US" b="1" dirty="0">
                <a:solidFill>
                  <a:srgbClr val="000000"/>
                </a:solidFill>
                <a:latin typeface="Arial"/>
                <a:cs typeface="Arial"/>
              </a:rPr>
              <a:t>Examples of “Sorting”</a:t>
            </a:r>
          </a:p>
        </p:txBody>
      </p:sp>
      <p:sp>
        <p:nvSpPr>
          <p:cNvPr id="8" name="コンテンツ プレースホルダー 7"/>
          <p:cNvSpPr>
            <a:spLocks noGrp="1"/>
          </p:cNvSpPr>
          <p:nvPr>
            <p:ph idx="1"/>
          </p:nvPr>
        </p:nvSpPr>
        <p:spPr>
          <a:xfrm>
            <a:off x="457200" y="1828800"/>
            <a:ext cx="8229600" cy="4297363"/>
          </a:xfrm>
        </p:spPr>
        <p:txBody>
          <a:bodyPr>
            <a:normAutofit/>
          </a:bodyPr>
          <a:lstStyle/>
          <a:p>
            <a:r>
              <a:rPr kumimoji="1" lang="en-US" altLang="ja-JP" sz="2800" dirty="0">
                <a:latin typeface="Arial"/>
                <a:cs typeface="Arial"/>
              </a:rPr>
              <a:t>Place “Red tag” for categorization of items to identify unnecessary items</a:t>
            </a:r>
          </a:p>
          <a:p>
            <a:r>
              <a:rPr lang="en-US" altLang="ja-JP" sz="2800" dirty="0">
                <a:latin typeface="Arial"/>
                <a:cs typeface="Arial"/>
              </a:rPr>
              <a:t>Move unnecessary items( broken tools, obsolete jigs and fixtures, scrap and excess raw material etc.) to central stored area</a:t>
            </a:r>
          </a:p>
          <a:p>
            <a:r>
              <a:rPr lang="en-US" altLang="ja-JP" sz="2800" dirty="0">
                <a:latin typeface="Arial"/>
                <a:cs typeface="Arial"/>
              </a:rPr>
              <a:t>Free up valuable floor space (Space utilization)</a:t>
            </a:r>
          </a:p>
          <a:p>
            <a:r>
              <a:rPr lang="en-US" altLang="ja-JP" sz="2800" dirty="0">
                <a:latin typeface="Arial"/>
                <a:cs typeface="Arial"/>
              </a:rPr>
              <a:t>Finding abnormality of equipment and tools (Out of order, missing parts etc.)</a:t>
            </a:r>
          </a:p>
        </p:txBody>
      </p:sp>
      <p:sp>
        <p:nvSpPr>
          <p:cNvPr id="2" name="スライド番号プレースホルダー 1"/>
          <p:cNvSpPr>
            <a:spLocks noGrp="1"/>
          </p:cNvSpPr>
          <p:nvPr>
            <p:ph type="sldNum" sz="quarter" idx="12"/>
          </p:nvPr>
        </p:nvSpPr>
        <p:spPr/>
        <p:txBody>
          <a:bodyPr/>
          <a:lstStyle/>
          <a:p>
            <a:fld id="{D1AC95EA-0E77-4576-A759-294F15427008}" type="slidenum">
              <a:rPr lang="en-US" smtClean="0"/>
              <a:t>25</a:t>
            </a:fld>
            <a:endParaRPr lang="en-US" dirty="0"/>
          </a:p>
        </p:txBody>
      </p:sp>
    </p:spTree>
    <p:extLst>
      <p:ext uri="{BB962C8B-B14F-4D97-AF65-F5344CB8AC3E}">
        <p14:creationId xmlns:p14="http://schemas.microsoft.com/office/powerpoint/2010/main" val="97594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図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03" y="302102"/>
            <a:ext cx="4289425"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0" name="図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2128" y="2424589"/>
            <a:ext cx="4648200"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1" name="スライド番号プレースホルダー 1"/>
          <p:cNvSpPr>
            <a:spLocks noGrp="1"/>
          </p:cNvSpPr>
          <p:nvPr>
            <p:ph type="sldNum" sz="quarter" idx="12"/>
          </p:nvPr>
        </p:nvSpPr>
        <p:spPr bwMode="auto">
          <a:xfrm>
            <a:off x="6449528" y="646001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82CB7BAA-003F-A949-81AA-90CEBBF0572B}" type="slidenum">
              <a:rPr kumimoji="0" lang="en-US" altLang="ja-JP" sz="1000">
                <a:solidFill>
                  <a:schemeClr val="tx2"/>
                </a:solidFill>
                <a:latin typeface="Candara" charset="0"/>
              </a:rPr>
              <a:pPr/>
              <a:t>26</a:t>
            </a:fld>
            <a:endParaRPr kumimoji="0" lang="en-US" altLang="ja-JP" sz="1000" dirty="0">
              <a:solidFill>
                <a:schemeClr val="tx2"/>
              </a:solidFill>
              <a:latin typeface="Candara" charset="0"/>
            </a:endParaRPr>
          </a:p>
        </p:txBody>
      </p:sp>
    </p:spTree>
    <p:extLst>
      <p:ext uri="{BB962C8B-B14F-4D97-AF65-F5344CB8AC3E}">
        <p14:creationId xmlns:p14="http://schemas.microsoft.com/office/powerpoint/2010/main" val="33403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reen Rectangle"/>
          <p:cNvSpPr>
            <a:spLocks noGrp="1"/>
          </p:cNvSpPr>
          <p:nvPr>
            <p:ph type="title"/>
          </p:nvPr>
        </p:nvSpPr>
        <p:spPr>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r>
              <a:rPr lang="en-US" b="1" dirty="0">
                <a:solidFill>
                  <a:srgbClr val="000000"/>
                </a:solidFill>
                <a:latin typeface="Arial"/>
                <a:cs typeface="Arial"/>
              </a:rPr>
              <a:t>S2: Set</a:t>
            </a:r>
          </a:p>
        </p:txBody>
      </p:sp>
      <p:sp>
        <p:nvSpPr>
          <p:cNvPr id="8" name="Green Content Placeholder 7"/>
          <p:cNvSpPr>
            <a:spLocks noGrp="1"/>
          </p:cNvSpPr>
          <p:nvPr>
            <p:ph sz="half" idx="1"/>
          </p:nvPr>
        </p:nvSpPr>
        <p:spPr>
          <a:xfrm>
            <a:off x="457200" y="1600200"/>
            <a:ext cx="4038600" cy="4876800"/>
          </a:xfrm>
        </p:spPr>
        <p:txBody>
          <a:bodyPr>
            <a:normAutofit/>
          </a:bodyPr>
          <a:lstStyle/>
          <a:p>
            <a:r>
              <a:rPr lang="en-US" altLang="ja-JP" dirty="0">
                <a:latin typeface="Arial"/>
                <a:cs typeface="Arial"/>
              </a:rPr>
              <a:t>“Set” is based on finding efficient and effective storage of necessary items</a:t>
            </a:r>
          </a:p>
          <a:p>
            <a:r>
              <a:rPr lang="en-US" altLang="ja-JP" dirty="0">
                <a:latin typeface="Arial"/>
                <a:cs typeface="Arial"/>
              </a:rPr>
              <a:t>Apply “Can see, Can take out, and Can return” philosophy</a:t>
            </a:r>
          </a:p>
          <a:p>
            <a:r>
              <a:rPr lang="en-US" altLang="ja-JP" dirty="0">
                <a:latin typeface="Arial"/>
                <a:cs typeface="Arial"/>
              </a:rPr>
              <a:t>This will save time and energy to look for something</a:t>
            </a:r>
            <a:endParaRPr lang="en-US" altLang="ja-JP" sz="3200" dirty="0">
              <a:solidFill>
                <a:srgbClr val="FFFFFF"/>
              </a:solidFill>
              <a:latin typeface="Book Antiqua"/>
              <a:cs typeface="Book Antiqua"/>
            </a:endParaRPr>
          </a:p>
          <a:p>
            <a:pPr marL="457055" lvl="1" indent="0">
              <a:buNone/>
            </a:pPr>
            <a:endParaRPr lang="en-US" altLang="ja-JP" dirty="0"/>
          </a:p>
        </p:txBody>
      </p:sp>
      <p:graphicFrame>
        <p:nvGraphicFramePr>
          <p:cNvPr id="21" name="コンテンツ プレースホルダー 20"/>
          <p:cNvGraphicFramePr>
            <a:graphicFrameLocks noGrp="1"/>
          </p:cNvGraphicFramePr>
          <p:nvPr>
            <p:ph sz="half" idx="2"/>
            <p:extLst>
              <p:ext uri="{D42A27DB-BD31-4B8C-83A1-F6EECF244321}">
                <p14:modId xmlns:p14="http://schemas.microsoft.com/office/powerpoint/2010/main" val="2958065055"/>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D1AC95EA-0E77-4576-A759-294F15427008}" type="slidenum">
              <a:rPr lang="en-US" smtClean="0"/>
              <a:t>27</a:t>
            </a:fld>
            <a:endParaRPr lang="en-US" dirty="0"/>
          </a:p>
        </p:txBody>
      </p:sp>
      <p:sp>
        <p:nvSpPr>
          <p:cNvPr id="9" name="Pentagon 8">
            <a:hlinkClick r:id="rId7" action="ppaction://hlinksldjump"/>
          </p:cNvPr>
          <p:cNvSpPr/>
          <p:nvPr/>
        </p:nvSpPr>
        <p:spPr>
          <a:xfrm rot="16200000">
            <a:off x="8760003" y="6501400"/>
            <a:ext cx="228600" cy="228600"/>
          </a:xfrm>
          <a:prstGeom prst="homePlat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0" name="TextBox 9"/>
          <p:cNvSpPr txBox="1"/>
          <p:nvPr/>
        </p:nvSpPr>
        <p:spPr>
          <a:xfrm>
            <a:off x="7670906" y="6504801"/>
            <a:ext cx="992708" cy="276999"/>
          </a:xfrm>
          <a:prstGeom prst="rect">
            <a:avLst/>
          </a:prstGeom>
          <a:noFill/>
        </p:spPr>
        <p:txBody>
          <a:bodyPr wrap="none" rtlCol="0">
            <a:spAutoFit/>
          </a:bodyPr>
          <a:lstStyle/>
          <a:p>
            <a:r>
              <a:rPr lang="en-US" sz="1200" dirty="0"/>
              <a:t>Back to main</a:t>
            </a:r>
          </a:p>
        </p:txBody>
      </p:sp>
    </p:spTree>
    <p:extLst>
      <p:ext uri="{BB962C8B-B14F-4D97-AF65-F5344CB8AC3E}">
        <p14:creationId xmlns:p14="http://schemas.microsoft.com/office/powerpoint/2010/main" val="34410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30262"/>
          </a:xfrm>
        </p:spPr>
        <p:txBody>
          <a:bodyPr>
            <a:normAutofit/>
          </a:bodyPr>
          <a:lstStyle/>
          <a:p>
            <a:r>
              <a:rPr lang="en-US" altLang="ja-JP" sz="3600" b="1" dirty="0"/>
              <a:t>S2: Setting activities</a:t>
            </a:r>
            <a:endParaRPr kumimoji="1" lang="ja-JP" altLang="en-US" sz="3600"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7166" y="2253273"/>
            <a:ext cx="2151934" cy="2151934"/>
          </a:xfrm>
          <a:prstGeom prst="rect">
            <a:avLst/>
          </a:prstGeom>
        </p:spPr>
      </p:pic>
      <p:sp>
        <p:nvSpPr>
          <p:cNvPr id="6" name="テキスト ボックス 5"/>
          <p:cNvSpPr txBox="1"/>
          <p:nvPr/>
        </p:nvSpPr>
        <p:spPr>
          <a:xfrm>
            <a:off x="3504479" y="2792953"/>
            <a:ext cx="1886354" cy="646331"/>
          </a:xfrm>
          <a:prstGeom prst="rect">
            <a:avLst/>
          </a:prstGeom>
          <a:noFill/>
        </p:spPr>
        <p:txBody>
          <a:bodyPr wrap="square" rtlCol="0">
            <a:spAutoFit/>
          </a:bodyPr>
          <a:lstStyle/>
          <a:p>
            <a:pPr marL="180975" indent="-180975">
              <a:buFont typeface="Arial"/>
              <a:buChar char="•"/>
            </a:pPr>
            <a:r>
              <a:rPr lang="en-US" altLang="ja-JP" b="1" dirty="0">
                <a:solidFill>
                  <a:srgbClr val="000000"/>
                </a:solidFill>
                <a:cs typeface="Book Antiqua"/>
              </a:rPr>
              <a:t>Needed items</a:t>
            </a:r>
          </a:p>
          <a:p>
            <a:pPr marL="180975" indent="-180975">
              <a:buFont typeface="Arial"/>
              <a:buChar char="•"/>
              <a:tabLst>
                <a:tab pos="180975" algn="l"/>
              </a:tabLst>
            </a:pPr>
            <a:r>
              <a:rPr lang="en-US" altLang="ja-JP" b="1" dirty="0">
                <a:solidFill>
                  <a:srgbClr val="000000"/>
                </a:solidFill>
                <a:cs typeface="Book Antiqua"/>
              </a:rPr>
              <a:t>Items often use</a:t>
            </a:r>
            <a:endParaRPr lang="ja-JP" altLang="en-US" b="1" dirty="0">
              <a:solidFill>
                <a:srgbClr val="000000"/>
              </a:solidFill>
              <a:cs typeface="Book Antiqua"/>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154" y="2637371"/>
            <a:ext cx="2273376" cy="1781679"/>
          </a:xfrm>
          <a:prstGeom prst="rect">
            <a:avLst/>
          </a:prstGeom>
        </p:spPr>
      </p:pic>
      <p:sp>
        <p:nvSpPr>
          <p:cNvPr id="8" name="テキスト ボックス 7"/>
          <p:cNvSpPr txBox="1"/>
          <p:nvPr/>
        </p:nvSpPr>
        <p:spPr>
          <a:xfrm>
            <a:off x="197245" y="4461837"/>
            <a:ext cx="2625438" cy="1077218"/>
          </a:xfrm>
          <a:prstGeom prst="rect">
            <a:avLst/>
          </a:prstGeom>
          <a:noFill/>
        </p:spPr>
        <p:txBody>
          <a:bodyPr wrap="none" rtlCol="0">
            <a:spAutoFit/>
          </a:bodyPr>
          <a:lstStyle/>
          <a:p>
            <a:r>
              <a:rPr kumimoji="1" lang="en-US" altLang="ja-JP" sz="1600" dirty="0"/>
              <a:t>Have consensus among </a:t>
            </a:r>
          </a:p>
          <a:p>
            <a:r>
              <a:rPr kumimoji="1" lang="en-US" altLang="ja-JP" sz="1600" dirty="0"/>
              <a:t>co-workers on</a:t>
            </a:r>
            <a:r>
              <a:rPr lang="en-US" altLang="ja-JP" sz="1600" dirty="0"/>
              <a:t> where and </a:t>
            </a:r>
          </a:p>
          <a:p>
            <a:r>
              <a:rPr lang="en-US" altLang="ja-JP" sz="1600" dirty="0"/>
              <a:t>how to organize necessary </a:t>
            </a:r>
          </a:p>
          <a:p>
            <a:r>
              <a:rPr lang="en-US" altLang="ja-JP" sz="1600" dirty="0"/>
              <a:t>items</a:t>
            </a:r>
            <a:r>
              <a:rPr kumimoji="1" lang="en-US" altLang="ja-JP" sz="1600" dirty="0"/>
              <a:t> </a:t>
            </a:r>
            <a:endParaRPr kumimoji="1" lang="ja-JP" altLang="en-US" sz="1600" dirty="0"/>
          </a:p>
        </p:txBody>
      </p:sp>
      <p:cxnSp>
        <p:nvCxnSpPr>
          <p:cNvPr id="10" name="直線矢印コネクタ 9"/>
          <p:cNvCxnSpPr/>
          <p:nvPr/>
        </p:nvCxnSpPr>
        <p:spPr>
          <a:xfrm flipH="1">
            <a:off x="2632530" y="3303578"/>
            <a:ext cx="6989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テキスト ボックス 16"/>
          <p:cNvSpPr txBox="1"/>
          <p:nvPr/>
        </p:nvSpPr>
        <p:spPr>
          <a:xfrm>
            <a:off x="5902077" y="4343772"/>
            <a:ext cx="3127378" cy="830997"/>
          </a:xfrm>
          <a:prstGeom prst="rect">
            <a:avLst/>
          </a:prstGeom>
          <a:noFill/>
        </p:spPr>
        <p:txBody>
          <a:bodyPr wrap="none" rtlCol="0">
            <a:spAutoFit/>
          </a:bodyPr>
          <a:lstStyle/>
          <a:p>
            <a:r>
              <a:rPr kumimoji="1" lang="en-US" altLang="ja-JP" sz="1600" dirty="0"/>
              <a:t>Arrange them properly based on </a:t>
            </a:r>
          </a:p>
          <a:p>
            <a:r>
              <a:rPr kumimoji="1" lang="en-US" altLang="ja-JP" sz="1600" dirty="0"/>
              <a:t>“Can see, Can take-out, Can </a:t>
            </a:r>
          </a:p>
          <a:p>
            <a:r>
              <a:rPr kumimoji="1" lang="en-US" altLang="ja-JP" sz="1600" dirty="0"/>
              <a:t>return” Philosophy</a:t>
            </a:r>
            <a:endParaRPr kumimoji="1" lang="ja-JP" altLang="en-US" sz="1600" dirty="0"/>
          </a:p>
        </p:txBody>
      </p:sp>
      <p:pic>
        <p:nvPicPr>
          <p:cNvPr id="19" name="図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7198" y="2565588"/>
            <a:ext cx="2549602" cy="1778184"/>
          </a:xfrm>
          <a:prstGeom prst="rect">
            <a:avLst/>
          </a:prstGeom>
        </p:spPr>
      </p:pic>
      <p:cxnSp>
        <p:nvCxnSpPr>
          <p:cNvPr id="9" name="直線矢印コネクタ 8"/>
          <p:cNvCxnSpPr>
            <a:stCxn id="4" idx="3"/>
          </p:cNvCxnSpPr>
          <p:nvPr/>
        </p:nvCxnSpPr>
        <p:spPr>
          <a:xfrm>
            <a:off x="5499100" y="3329240"/>
            <a:ext cx="63809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テキスト ボックス 14"/>
          <p:cNvSpPr txBox="1"/>
          <p:nvPr/>
        </p:nvSpPr>
        <p:spPr>
          <a:xfrm>
            <a:off x="3387023" y="4461837"/>
            <a:ext cx="2294518" cy="1815882"/>
          </a:xfrm>
          <a:prstGeom prst="rect">
            <a:avLst/>
          </a:prstGeom>
          <a:noFill/>
        </p:spPr>
        <p:txBody>
          <a:bodyPr wrap="none" rtlCol="0">
            <a:spAutoFit/>
          </a:bodyPr>
          <a:lstStyle/>
          <a:p>
            <a:r>
              <a:rPr kumimoji="1" lang="en-US" altLang="ja-JP" sz="1600" dirty="0"/>
              <a:t>Use 5S tools for proper </a:t>
            </a:r>
          </a:p>
          <a:p>
            <a:r>
              <a:rPr lang="en-US" altLang="ja-JP" sz="1600" dirty="0"/>
              <a:t>Organization of items </a:t>
            </a:r>
          </a:p>
          <a:p>
            <a:r>
              <a:rPr kumimoji="1" lang="en-US" altLang="ja-JP" sz="1600" dirty="0"/>
              <a:t>such as</a:t>
            </a:r>
          </a:p>
          <a:p>
            <a:pPr marL="285750" indent="-285750">
              <a:buFont typeface="Arial"/>
              <a:buChar char="•"/>
            </a:pPr>
            <a:r>
              <a:rPr lang="en-US" altLang="ja-JP" sz="1600" dirty="0"/>
              <a:t>Labeling</a:t>
            </a:r>
          </a:p>
          <a:p>
            <a:pPr marL="285750" indent="-285750">
              <a:buFont typeface="Arial"/>
              <a:buChar char="•"/>
            </a:pPr>
            <a:r>
              <a:rPr kumimoji="1" lang="en-US" altLang="ja-JP" sz="1600" dirty="0"/>
              <a:t>Color coding</a:t>
            </a:r>
          </a:p>
          <a:p>
            <a:pPr marL="285750" indent="-285750">
              <a:buFont typeface="Arial"/>
              <a:buChar char="•"/>
            </a:pPr>
            <a:r>
              <a:rPr lang="en-US" altLang="ja-JP" sz="1600" dirty="0"/>
              <a:t>Numbering</a:t>
            </a:r>
          </a:p>
          <a:p>
            <a:pPr marL="285750" indent="-285750">
              <a:buFont typeface="Arial"/>
              <a:buChar char="•"/>
            </a:pPr>
            <a:r>
              <a:rPr kumimoji="1" lang="en-US" altLang="ja-JP" sz="1600" dirty="0"/>
              <a:t>Zoning   etc. </a:t>
            </a:r>
            <a:endParaRPr kumimoji="1" lang="ja-JP" altLang="en-US" sz="1600" dirty="0"/>
          </a:p>
        </p:txBody>
      </p:sp>
      <p:sp>
        <p:nvSpPr>
          <p:cNvPr id="3" name="テキスト ボックス 2"/>
          <p:cNvSpPr txBox="1"/>
          <p:nvPr/>
        </p:nvSpPr>
        <p:spPr>
          <a:xfrm>
            <a:off x="3010095" y="1329943"/>
            <a:ext cx="3127103" cy="923330"/>
          </a:xfrm>
          <a:prstGeom prst="rect">
            <a:avLst/>
          </a:prstGeom>
          <a:noFill/>
        </p:spPr>
        <p:txBody>
          <a:bodyPr wrap="none" rtlCol="0">
            <a:spAutoFit/>
          </a:bodyPr>
          <a:lstStyle/>
          <a:p>
            <a:r>
              <a:rPr kumimoji="1" lang="en-US" altLang="ja-JP" dirty="0"/>
              <a:t>Think not only “beatification.</a:t>
            </a:r>
          </a:p>
          <a:p>
            <a:r>
              <a:rPr lang="en-US" altLang="ja-JP" dirty="0"/>
              <a:t>Need to consider workflow and </a:t>
            </a:r>
          </a:p>
          <a:p>
            <a:r>
              <a:rPr lang="en-US" altLang="ja-JP" dirty="0"/>
              <a:t>arrange items</a:t>
            </a:r>
            <a:r>
              <a:rPr kumimoji="1" lang="en-US" altLang="ja-JP" dirty="0"/>
              <a:t> </a:t>
            </a:r>
            <a:endParaRPr kumimoji="1" lang="ja-JP" altLang="en-US" dirty="0"/>
          </a:p>
        </p:txBody>
      </p:sp>
      <p:sp>
        <p:nvSpPr>
          <p:cNvPr id="14" name="テキスト ボックス 13"/>
          <p:cNvSpPr txBox="1"/>
          <p:nvPr/>
        </p:nvSpPr>
        <p:spPr>
          <a:xfrm>
            <a:off x="3737736" y="3400410"/>
            <a:ext cx="1488726" cy="584776"/>
          </a:xfrm>
          <a:prstGeom prst="rect">
            <a:avLst/>
          </a:prstGeom>
          <a:noFill/>
        </p:spPr>
        <p:txBody>
          <a:bodyPr wrap="square" rtlCol="0">
            <a:spAutoFit/>
          </a:bodyPr>
          <a:lstStyle/>
          <a:p>
            <a:r>
              <a:rPr lang="en-US" altLang="ja-JP" sz="1600" i="1" dirty="0">
                <a:solidFill>
                  <a:srgbClr val="000000"/>
                </a:solidFill>
                <a:cs typeface="Book Antiqua"/>
              </a:rPr>
              <a:t>(with current </a:t>
            </a:r>
          </a:p>
          <a:p>
            <a:r>
              <a:rPr lang="en-US" altLang="ja-JP" sz="1600" i="1" dirty="0">
                <a:solidFill>
                  <a:srgbClr val="000000"/>
                </a:solidFill>
                <a:cs typeface="Book Antiqua"/>
              </a:rPr>
              <a:t>work process) </a:t>
            </a:r>
            <a:endParaRPr lang="ja-JP" altLang="en-US" sz="1600" i="1" dirty="0">
              <a:solidFill>
                <a:srgbClr val="000000"/>
              </a:solidFill>
              <a:cs typeface="Book Antiqua"/>
            </a:endParaRPr>
          </a:p>
        </p:txBody>
      </p:sp>
    </p:spTree>
    <p:extLst>
      <p:ext uri="{BB962C8B-B14F-4D97-AF65-F5344CB8AC3E}">
        <p14:creationId xmlns:p14="http://schemas.microsoft.com/office/powerpoint/2010/main" val="223101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een Rectangle"/>
          <p:cNvSpPr>
            <a:spLocks noGrp="1"/>
          </p:cNvSpPr>
          <p:nvPr>
            <p:ph type="title"/>
          </p:nvPr>
        </p:nvSpPr>
        <p:spPr>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normAutofit fontScale="90000"/>
          </a:bodyPr>
          <a:lstStyle/>
          <a:p>
            <a:r>
              <a:rPr lang="en-US" b="1" dirty="0">
                <a:solidFill>
                  <a:srgbClr val="000000"/>
                </a:solidFill>
                <a:latin typeface="Arial"/>
                <a:cs typeface="Arial"/>
              </a:rPr>
              <a:t>Example of “Setting” </a:t>
            </a:r>
            <a:r>
              <a:rPr lang="en-US" altLang="ja-JP" b="1" dirty="0">
                <a:solidFill>
                  <a:srgbClr val="000000"/>
                </a:solidFill>
                <a:latin typeface="Arial"/>
                <a:cs typeface="Arial"/>
              </a:rPr>
              <a:t>activities</a:t>
            </a:r>
            <a:endParaRPr lang="en-US" b="1" dirty="0">
              <a:solidFill>
                <a:srgbClr val="000000"/>
              </a:solidFill>
              <a:latin typeface="Arial"/>
              <a:cs typeface="Arial"/>
            </a:endParaRPr>
          </a:p>
        </p:txBody>
      </p:sp>
      <p:sp>
        <p:nvSpPr>
          <p:cNvPr id="3" name="コンテンツ プレースホルダー 2"/>
          <p:cNvSpPr>
            <a:spLocks noGrp="1"/>
          </p:cNvSpPr>
          <p:nvPr>
            <p:ph idx="1"/>
          </p:nvPr>
        </p:nvSpPr>
        <p:spPr>
          <a:xfrm>
            <a:off x="457200" y="1828800"/>
            <a:ext cx="8229600" cy="4297363"/>
          </a:xfrm>
        </p:spPr>
        <p:txBody>
          <a:bodyPr>
            <a:normAutofit/>
          </a:bodyPr>
          <a:lstStyle/>
          <a:p>
            <a:r>
              <a:rPr lang="en-US" altLang="ja-JP" dirty="0">
                <a:solidFill>
                  <a:srgbClr val="000000"/>
                </a:solidFill>
                <a:latin typeface="Arial"/>
                <a:cs typeface="Arial"/>
              </a:rPr>
              <a:t>Labeling , numbering, zoning for clear identification of storage areas to keep necessary items</a:t>
            </a:r>
          </a:p>
          <a:p>
            <a:r>
              <a:rPr lang="en-US" altLang="ja-JP" dirty="0">
                <a:solidFill>
                  <a:srgbClr val="000000"/>
                </a:solidFill>
                <a:latin typeface="Arial"/>
                <a:cs typeface="Arial"/>
              </a:rPr>
              <a:t>Set necessary items matching with workflow to minimize unnecessary movement and transportation time </a:t>
            </a:r>
          </a:p>
        </p:txBody>
      </p:sp>
      <p:sp>
        <p:nvSpPr>
          <p:cNvPr id="4" name="スライド番号プレースホルダー 3"/>
          <p:cNvSpPr>
            <a:spLocks noGrp="1"/>
          </p:cNvSpPr>
          <p:nvPr>
            <p:ph type="sldNum" sz="quarter" idx="12"/>
          </p:nvPr>
        </p:nvSpPr>
        <p:spPr/>
        <p:txBody>
          <a:bodyPr/>
          <a:lstStyle/>
          <a:p>
            <a:fld id="{D1AC95EA-0E77-4576-A759-294F15427008}" type="slidenum">
              <a:rPr lang="en-US" smtClean="0">
                <a:latin typeface="Arial"/>
                <a:cs typeface="Arial"/>
              </a:rPr>
              <a:t>29</a:t>
            </a:fld>
            <a:endParaRPr lang="en-US" dirty="0">
              <a:latin typeface="Arial"/>
              <a:cs typeface="Arial"/>
            </a:endParaRPr>
          </a:p>
        </p:txBody>
      </p:sp>
    </p:spTree>
    <p:extLst>
      <p:ext uri="{BB962C8B-B14F-4D97-AF65-F5344CB8AC3E}">
        <p14:creationId xmlns:p14="http://schemas.microsoft.com/office/powerpoint/2010/main" val="109509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en-US" altLang="ja-JP" sz="3600" b="1" dirty="0">
                <a:solidFill>
                  <a:srgbClr val="000000"/>
                </a:solidFill>
                <a:latin typeface="Arial"/>
                <a:cs typeface="Arial"/>
              </a:rPr>
              <a:t>A</a:t>
            </a:r>
            <a:r>
              <a:rPr kumimoji="1" lang="en-US" altLang="ja-JP" sz="3600" b="1" dirty="0">
                <a:solidFill>
                  <a:srgbClr val="000000"/>
                </a:solidFill>
                <a:latin typeface="Arial"/>
                <a:cs typeface="Arial"/>
              </a:rPr>
              <a:t>re you </a:t>
            </a:r>
            <a:br>
              <a:rPr kumimoji="1" lang="en-US" altLang="ja-JP" sz="3600" b="1" dirty="0">
                <a:solidFill>
                  <a:srgbClr val="000000"/>
                </a:solidFill>
                <a:latin typeface="Arial"/>
                <a:cs typeface="Arial"/>
              </a:rPr>
            </a:br>
            <a:r>
              <a:rPr kumimoji="1" lang="en-US" altLang="ja-JP" sz="3600" b="1" dirty="0">
                <a:solidFill>
                  <a:srgbClr val="000000"/>
                </a:solidFill>
                <a:latin typeface="Arial"/>
                <a:cs typeface="Arial"/>
              </a:rPr>
              <a:t>positive thinker or negative thinker?</a:t>
            </a:r>
            <a:endParaRPr kumimoji="1" lang="ja-JP" altLang="en-US" sz="3600" b="1" dirty="0">
              <a:solidFill>
                <a:srgbClr val="000000"/>
              </a:solidFill>
              <a:latin typeface="Arial"/>
              <a:cs typeface="Arial"/>
            </a:endParaRPr>
          </a:p>
        </p:txBody>
      </p:sp>
      <p:sp>
        <p:nvSpPr>
          <p:cNvPr id="2" name="スライド番号プレースホルダー 1"/>
          <p:cNvSpPr>
            <a:spLocks noGrp="1"/>
          </p:cNvSpPr>
          <p:nvPr>
            <p:ph type="sldNum" sz="quarter" idx="12"/>
          </p:nvPr>
        </p:nvSpPr>
        <p:spPr/>
        <p:txBody>
          <a:bodyPr/>
          <a:lstStyle/>
          <a:p>
            <a:fld id="{D1AC95EA-0E77-4576-A759-294F15427008}" type="slidenum">
              <a:rPr lang="en-US" b="1" smtClean="0">
                <a:latin typeface="Arial"/>
                <a:cs typeface="Arial"/>
              </a:rPr>
              <a:t>3</a:t>
            </a:fld>
            <a:endParaRPr lang="en-US" b="1" dirty="0">
              <a:latin typeface="Arial"/>
              <a:cs typeface="Arial"/>
            </a:endParaRPr>
          </a:p>
        </p:txBody>
      </p:sp>
      <p:pic>
        <p:nvPicPr>
          <p:cNvPr id="5" name="図 4"/>
          <p:cNvPicPr>
            <a:picLocks noChangeAspect="1"/>
          </p:cNvPicPr>
          <p:nvPr/>
        </p:nvPicPr>
        <p:blipFill>
          <a:blip r:embed="rId2"/>
          <a:stretch>
            <a:fillRect/>
          </a:stretch>
        </p:blipFill>
        <p:spPr>
          <a:xfrm>
            <a:off x="1905000" y="1752600"/>
            <a:ext cx="5156200" cy="4400926"/>
          </a:xfrm>
          <a:prstGeom prst="rect">
            <a:avLst/>
          </a:prstGeom>
        </p:spPr>
      </p:pic>
    </p:spTree>
    <p:extLst>
      <p:ext uri="{BB962C8B-B14F-4D97-AF65-F5344CB8AC3E}">
        <p14:creationId xmlns:p14="http://schemas.microsoft.com/office/powerpoint/2010/main" val="2476169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080711 MRH 0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2987675" cy="4953000"/>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9874" name="Picture 3" descr="080711 MRH 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4572000"/>
            <a:ext cx="2895600" cy="1944688"/>
          </a:xfrm>
          <a:prstGeom prst="rect">
            <a:avLst/>
          </a:prstGeom>
          <a:noFill/>
          <a:ln w="9525">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pic>
        <p:nvPicPr>
          <p:cNvPr id="79875" name="Picture 4" descr="080711 MRH 02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7277" y="1600200"/>
            <a:ext cx="2960687" cy="3352800"/>
          </a:xfrm>
          <a:prstGeom prst="rect">
            <a:avLst/>
          </a:prstGeom>
          <a:noFill/>
          <a:ln w="9525">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pic>
        <p:nvPicPr>
          <p:cNvPr id="79876" name="Picture 5" descr="080714 MRH 02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1225" y="1600200"/>
            <a:ext cx="3152775" cy="4876800"/>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pic>
      <p:sp>
        <p:nvSpPr>
          <p:cNvPr id="116742" name="AutoShape 6"/>
          <p:cNvSpPr>
            <a:spLocks noChangeArrowheads="1"/>
          </p:cNvSpPr>
          <p:nvPr/>
        </p:nvSpPr>
        <p:spPr bwMode="auto">
          <a:xfrm>
            <a:off x="381000" y="5548094"/>
            <a:ext cx="1828800" cy="1219200"/>
          </a:xfrm>
          <a:prstGeom prst="cloudCallout">
            <a:avLst>
              <a:gd name="adj1" fmla="val -32292"/>
              <a:gd name="adj2" fmla="val 24611"/>
            </a:avLst>
          </a:prstGeom>
          <a:gradFill rotWithShape="1">
            <a:gsLst>
              <a:gs pos="0">
                <a:srgbClr val="0000FF"/>
              </a:gs>
              <a:gs pos="50000">
                <a:srgbClr val="0000FF">
                  <a:gamma/>
                  <a:tint val="23922"/>
                  <a:invGamma/>
                </a:srgbClr>
              </a:gs>
              <a:gs pos="100000">
                <a:srgbClr val="0000FF"/>
              </a:gs>
            </a:gsLst>
            <a:lin ang="5400000" scaled="1"/>
          </a:gradFill>
          <a:ln w="9525">
            <a:solidFill>
              <a:schemeClr val="tx1"/>
            </a:solidFill>
            <a:round/>
            <a:headEnd/>
            <a:tailEnd/>
          </a:ln>
          <a:effectLst/>
        </p:spPr>
        <p:txBody>
          <a:bodyPr/>
          <a:lstStyle/>
          <a:p>
            <a:pPr algn="ctr" fontAlgn="auto">
              <a:spcBef>
                <a:spcPts val="0"/>
              </a:spcBef>
              <a:spcAft>
                <a:spcPts val="0"/>
              </a:spcAft>
              <a:defRPr/>
            </a:pPr>
            <a:r>
              <a:rPr lang="en-US" altLang="ja-JP" b="1" dirty="0">
                <a:effectLst>
                  <a:outerShdw blurRad="38100" dist="38100" dir="2700000" algn="tl">
                    <a:srgbClr val="FFFFFF"/>
                  </a:outerShdw>
                </a:effectLst>
                <a:latin typeface="Arial"/>
                <a:ea typeface="ＭＳ Ｐゴシック" charset="-128"/>
                <a:cs typeface="Arial"/>
              </a:rPr>
              <a:t>Before 5S</a:t>
            </a:r>
            <a:endParaRPr lang="en-US" altLang="ja-JP" sz="4000" b="1" dirty="0">
              <a:effectLst>
                <a:outerShdw blurRad="38100" dist="38100" dir="2700000" algn="tl">
                  <a:srgbClr val="FFFFFF"/>
                </a:outerShdw>
              </a:effectLst>
              <a:latin typeface="Arial"/>
              <a:ea typeface="ＭＳ Ｐゴシック" charset="-128"/>
              <a:cs typeface="Arial"/>
            </a:endParaRPr>
          </a:p>
        </p:txBody>
      </p:sp>
      <p:sp>
        <p:nvSpPr>
          <p:cNvPr id="116743" name="Text Box 7"/>
          <p:cNvSpPr txBox="1">
            <a:spLocks noChangeArrowheads="1"/>
          </p:cNvSpPr>
          <p:nvPr/>
        </p:nvSpPr>
        <p:spPr bwMode="auto">
          <a:xfrm>
            <a:off x="2590800" y="0"/>
            <a:ext cx="3657600" cy="457200"/>
          </a:xfrm>
          <a:prstGeom prst="rect">
            <a:avLst/>
          </a:prstGeom>
          <a:solidFill>
            <a:schemeClr val="bg1"/>
          </a:solidFill>
          <a:ln w="9525">
            <a:noFill/>
            <a:miter lim="800000"/>
            <a:headEnd/>
            <a:tailEnd/>
          </a:ln>
          <a:effectLst/>
        </p:spPr>
        <p:txBody>
          <a:bodyPr>
            <a:spAutoFit/>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lgn="ctr">
              <a:defRPr/>
            </a:pPr>
            <a:r>
              <a:rPr lang="en-US" altLang="ja-JP" sz="2400" b="1" u="sng" dirty="0">
                <a:effectLst>
                  <a:outerShdw blurRad="38100" dist="38100" dir="2700000" algn="tl">
                    <a:srgbClr val="DDDDDD"/>
                  </a:outerShdw>
                </a:effectLst>
                <a:latin typeface="Arial"/>
                <a:cs typeface="Arial"/>
              </a:rPr>
              <a:t>ADMINISTRATION</a:t>
            </a:r>
          </a:p>
        </p:txBody>
      </p:sp>
      <p:sp>
        <p:nvSpPr>
          <p:cNvPr id="116744" name="Text Box 8"/>
          <p:cNvSpPr txBox="1">
            <a:spLocks noChangeArrowheads="1"/>
          </p:cNvSpPr>
          <p:nvPr/>
        </p:nvSpPr>
        <p:spPr bwMode="auto">
          <a:xfrm>
            <a:off x="0" y="0"/>
            <a:ext cx="3276600" cy="1676400"/>
          </a:xfrm>
          <a:prstGeom prst="rect">
            <a:avLst/>
          </a:prstGeom>
          <a:noFill/>
          <a:ln w="9525">
            <a:noFill/>
            <a:miter lim="800000"/>
            <a:headEnd/>
            <a:tailEnd/>
          </a:ln>
          <a:effectLst/>
        </p:spPr>
        <p:txBody>
          <a:bodyPr>
            <a:spAutoFit/>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lgn="ctr">
              <a:defRPr/>
            </a:pPr>
            <a:r>
              <a:rPr lang="en-US" altLang="ja-JP" sz="2400" b="1" dirty="0">
                <a:solidFill>
                  <a:srgbClr val="0000FF"/>
                </a:solidFill>
                <a:effectLst>
                  <a:outerShdw blurRad="38100" dist="38100" dir="2700000" algn="tl">
                    <a:srgbClr val="DDDDDD"/>
                  </a:outerShdw>
                </a:effectLst>
                <a:latin typeface="Arial"/>
                <a:cs typeface="Arial"/>
              </a:rPr>
              <a:t>BASELINE PHOTOGRAPHS</a:t>
            </a:r>
          </a:p>
          <a:p>
            <a:pPr algn="ctr">
              <a:defRPr/>
            </a:pPr>
            <a:r>
              <a:rPr lang="en-US" altLang="ja-JP" sz="2800" b="1" dirty="0">
                <a:solidFill>
                  <a:srgbClr val="0000FF"/>
                </a:solidFill>
                <a:effectLst>
                  <a:outerShdw blurRad="38100" dist="38100" dir="2700000" algn="tl">
                    <a:srgbClr val="DDDDDD"/>
                  </a:outerShdw>
                </a:effectLst>
                <a:latin typeface="Arial"/>
                <a:cs typeface="Arial"/>
              </a:rPr>
              <a:t>AUGUST</a:t>
            </a:r>
          </a:p>
          <a:p>
            <a:pPr algn="ctr">
              <a:defRPr/>
            </a:pPr>
            <a:r>
              <a:rPr lang="en-US" altLang="ja-JP" sz="2800" b="1" dirty="0">
                <a:solidFill>
                  <a:srgbClr val="0000FF"/>
                </a:solidFill>
                <a:effectLst>
                  <a:outerShdw blurRad="38100" dist="38100" dir="2700000" algn="tl">
                    <a:srgbClr val="DDDDDD"/>
                  </a:outerShdw>
                </a:effectLst>
                <a:latin typeface="Arial"/>
                <a:cs typeface="Arial"/>
              </a:rPr>
              <a:t>2008</a:t>
            </a:r>
          </a:p>
        </p:txBody>
      </p:sp>
      <p:sp>
        <p:nvSpPr>
          <p:cNvPr id="116745" name="AutoShape 9"/>
          <p:cNvSpPr>
            <a:spLocks noChangeArrowheads="1"/>
          </p:cNvSpPr>
          <p:nvPr/>
        </p:nvSpPr>
        <p:spPr bwMode="auto">
          <a:xfrm>
            <a:off x="3571875" y="5552857"/>
            <a:ext cx="1857375" cy="1214437"/>
          </a:xfrm>
          <a:prstGeom prst="cloudCallout">
            <a:avLst>
              <a:gd name="adj1" fmla="val -55000"/>
              <a:gd name="adj2" fmla="val -24583"/>
            </a:avLst>
          </a:prstGeom>
          <a:gradFill rotWithShape="1">
            <a:gsLst>
              <a:gs pos="0">
                <a:srgbClr val="00CC00"/>
              </a:gs>
              <a:gs pos="50000">
                <a:srgbClr val="00CC00">
                  <a:gamma/>
                  <a:tint val="23922"/>
                  <a:invGamma/>
                </a:srgbClr>
              </a:gs>
              <a:gs pos="100000">
                <a:srgbClr val="00CC00"/>
              </a:gs>
            </a:gsLst>
            <a:lin ang="5400000" scaled="1"/>
          </a:gradFill>
          <a:ln w="9525">
            <a:solidFill>
              <a:schemeClr val="tx1"/>
            </a:solidFill>
            <a:round/>
            <a:headEnd/>
            <a:tailEnd/>
          </a:ln>
          <a:effectLst/>
        </p:spPr>
        <p:txBody>
          <a:bodyPr/>
          <a:lstStyle/>
          <a:p>
            <a:pPr algn="ctr">
              <a:defRPr/>
            </a:pPr>
            <a:r>
              <a:rPr lang="en-US" altLang="ja-JP" b="1" dirty="0">
                <a:effectLst>
                  <a:outerShdw blurRad="38100" dist="38100" dir="2700000" algn="tl">
                    <a:srgbClr val="FFFFFF"/>
                  </a:outerShdw>
                </a:effectLst>
                <a:latin typeface="Arial"/>
                <a:ea typeface="HGP明朝E" charset="0"/>
                <a:cs typeface="Arial"/>
              </a:rPr>
              <a:t>MID. YEAR</a:t>
            </a:r>
          </a:p>
        </p:txBody>
      </p:sp>
      <p:sp>
        <p:nvSpPr>
          <p:cNvPr id="116746" name="Text Box 10"/>
          <p:cNvSpPr txBox="1">
            <a:spLocks noChangeArrowheads="1"/>
          </p:cNvSpPr>
          <p:nvPr/>
        </p:nvSpPr>
        <p:spPr bwMode="auto">
          <a:xfrm>
            <a:off x="3200400" y="990600"/>
            <a:ext cx="2743200" cy="519113"/>
          </a:xfrm>
          <a:prstGeom prst="rect">
            <a:avLst/>
          </a:prstGeom>
          <a:noFill/>
          <a:ln w="9525">
            <a:noFill/>
            <a:miter lim="800000"/>
            <a:headEnd/>
            <a:tailEnd/>
          </a:ln>
          <a:effectLst/>
        </p:spPr>
        <p:txBody>
          <a:bodyPr>
            <a:spAutoFit/>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lgn="ctr">
              <a:defRPr/>
            </a:pPr>
            <a:r>
              <a:rPr lang="en-US" altLang="ja-JP" sz="2800" b="1" dirty="0">
                <a:solidFill>
                  <a:srgbClr val="00CC00"/>
                </a:solidFill>
                <a:effectLst>
                  <a:outerShdw blurRad="38100" dist="38100" dir="2700000" algn="tl">
                    <a:srgbClr val="DDDDDD"/>
                  </a:outerShdw>
                </a:effectLst>
                <a:latin typeface="Arial"/>
                <a:cs typeface="Arial"/>
              </a:rPr>
              <a:t>PROCESS</a:t>
            </a:r>
          </a:p>
        </p:txBody>
      </p:sp>
      <p:sp>
        <p:nvSpPr>
          <p:cNvPr id="116747" name="AutoShape 11"/>
          <p:cNvSpPr>
            <a:spLocks noChangeArrowheads="1"/>
          </p:cNvSpPr>
          <p:nvPr/>
        </p:nvSpPr>
        <p:spPr bwMode="auto">
          <a:xfrm>
            <a:off x="7010400" y="5548094"/>
            <a:ext cx="1447800" cy="1219200"/>
          </a:xfrm>
          <a:prstGeom prst="cloudCallout">
            <a:avLst>
              <a:gd name="adj1" fmla="val -33991"/>
              <a:gd name="adj2" fmla="val 2472"/>
            </a:avLst>
          </a:prstGeom>
          <a:gradFill rotWithShape="1">
            <a:gsLst>
              <a:gs pos="0">
                <a:srgbClr val="FF00FF"/>
              </a:gs>
              <a:gs pos="50000">
                <a:srgbClr val="FF00FF">
                  <a:gamma/>
                  <a:tint val="33725"/>
                  <a:invGamma/>
                </a:srgbClr>
              </a:gs>
              <a:gs pos="100000">
                <a:srgbClr val="FF00FF"/>
              </a:gs>
            </a:gsLst>
            <a:lin ang="5400000" scaled="1"/>
          </a:gradFill>
          <a:ln w="9525">
            <a:solidFill>
              <a:schemeClr val="tx1"/>
            </a:solidFill>
            <a:round/>
            <a:headEnd/>
            <a:tailEnd/>
          </a:ln>
          <a:effectLst/>
        </p:spPr>
        <p:txBody>
          <a:bodyPr/>
          <a:lstStyle/>
          <a:p>
            <a:pPr algn="ctr" fontAlgn="auto">
              <a:spcBef>
                <a:spcPts val="0"/>
              </a:spcBef>
              <a:spcAft>
                <a:spcPts val="0"/>
              </a:spcAft>
              <a:defRPr/>
            </a:pPr>
            <a:r>
              <a:rPr lang="en-US" altLang="ja-JP" b="1" dirty="0">
                <a:effectLst>
                  <a:outerShdw blurRad="38100" dist="38100" dir="2700000" algn="tl">
                    <a:srgbClr val="FFFFFF"/>
                  </a:outerShdw>
                </a:effectLst>
                <a:latin typeface="Arial"/>
                <a:ea typeface="ＭＳ Ｐゴシック" charset="-128"/>
                <a:cs typeface="Arial"/>
              </a:rPr>
              <a:t>After</a:t>
            </a:r>
          </a:p>
          <a:p>
            <a:pPr algn="ctr" fontAlgn="auto">
              <a:spcBef>
                <a:spcPts val="0"/>
              </a:spcBef>
              <a:spcAft>
                <a:spcPts val="0"/>
              </a:spcAft>
              <a:defRPr/>
            </a:pPr>
            <a:r>
              <a:rPr lang="en-US" altLang="ja-JP" b="1" dirty="0">
                <a:effectLst>
                  <a:outerShdw blurRad="38100" dist="38100" dir="2700000" algn="tl">
                    <a:srgbClr val="FFFFFF"/>
                  </a:outerShdw>
                </a:effectLst>
                <a:latin typeface="Arial"/>
                <a:ea typeface="ＭＳ Ｐゴシック" charset="-128"/>
                <a:cs typeface="Arial"/>
              </a:rPr>
              <a:t>5S</a:t>
            </a:r>
            <a:endParaRPr lang="en-US" altLang="ja-JP" sz="4000" b="1" dirty="0">
              <a:effectLst>
                <a:outerShdw blurRad="38100" dist="38100" dir="2700000" algn="tl">
                  <a:srgbClr val="FFFFFF"/>
                </a:outerShdw>
              </a:effectLst>
              <a:latin typeface="Arial"/>
              <a:ea typeface="ＭＳ Ｐゴシック" charset="-128"/>
              <a:cs typeface="Arial"/>
            </a:endParaRPr>
          </a:p>
        </p:txBody>
      </p:sp>
      <p:sp>
        <p:nvSpPr>
          <p:cNvPr id="116748" name="Text Box 12"/>
          <p:cNvSpPr txBox="1">
            <a:spLocks noChangeArrowheads="1"/>
          </p:cNvSpPr>
          <p:nvPr/>
        </p:nvSpPr>
        <p:spPr bwMode="auto">
          <a:xfrm>
            <a:off x="6007100" y="723900"/>
            <a:ext cx="3124200" cy="946150"/>
          </a:xfrm>
          <a:prstGeom prst="rect">
            <a:avLst/>
          </a:prstGeom>
          <a:noFill/>
          <a:ln w="9525">
            <a:noFill/>
            <a:miter lim="800000"/>
            <a:headEnd/>
            <a:tailEnd/>
          </a:ln>
          <a:effectLst/>
        </p:spPr>
        <p:txBody>
          <a:bodyPr>
            <a:spAutoFit/>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lgn="ctr">
              <a:defRPr/>
            </a:pPr>
            <a:r>
              <a:rPr lang="en-US" altLang="ja-JP" sz="2800" b="1" dirty="0">
                <a:solidFill>
                  <a:srgbClr val="FF0066"/>
                </a:solidFill>
                <a:effectLst>
                  <a:outerShdw blurRad="38100" dist="38100" dir="2700000" algn="tl">
                    <a:srgbClr val="DDDDDD"/>
                  </a:outerShdw>
                </a:effectLst>
                <a:latin typeface="Arial"/>
                <a:cs typeface="Arial"/>
              </a:rPr>
              <a:t>SEPTEMBER</a:t>
            </a:r>
          </a:p>
          <a:p>
            <a:pPr algn="ctr">
              <a:defRPr/>
            </a:pPr>
            <a:r>
              <a:rPr lang="en-US" altLang="ja-JP" sz="2800" b="1" dirty="0">
                <a:solidFill>
                  <a:srgbClr val="FF0066"/>
                </a:solidFill>
                <a:effectLst>
                  <a:outerShdw blurRad="38100" dist="38100" dir="2700000" algn="tl">
                    <a:srgbClr val="DDDDDD"/>
                  </a:outerShdw>
                </a:effectLst>
                <a:latin typeface="Arial"/>
                <a:cs typeface="Arial"/>
              </a:rPr>
              <a:t>2008</a:t>
            </a:r>
          </a:p>
        </p:txBody>
      </p:sp>
      <p:sp>
        <p:nvSpPr>
          <p:cNvPr id="79884" name="AutoShape 13"/>
          <p:cNvSpPr>
            <a:spLocks noChangeArrowheads="1"/>
          </p:cNvSpPr>
          <p:nvPr/>
        </p:nvSpPr>
        <p:spPr bwMode="auto">
          <a:xfrm>
            <a:off x="2819400" y="6081494"/>
            <a:ext cx="747713" cy="422275"/>
          </a:xfrm>
          <a:prstGeom prst="rightArrow">
            <a:avLst>
              <a:gd name="adj1" fmla="val 49676"/>
              <a:gd name="adj2" fmla="val 81189"/>
            </a:avLst>
          </a:prstGeom>
          <a:gradFill rotWithShape="1">
            <a:gsLst>
              <a:gs pos="0">
                <a:schemeClr val="accent2"/>
              </a:gs>
              <a:gs pos="100000">
                <a:srgbClr val="00FF00"/>
              </a:gs>
            </a:gsLst>
            <a:lin ang="0" scaled="1"/>
          </a:gradFill>
          <a:ln w="9525">
            <a:solidFill>
              <a:schemeClr val="tx1"/>
            </a:solidFill>
            <a:miter lim="800000"/>
            <a:headEnd/>
            <a:tailEnd/>
          </a:ln>
        </p:spPr>
        <p:txBody>
          <a:bodyPr wrap="none" anchor="ctr"/>
          <a:lstStyle/>
          <a:p>
            <a:endParaRPr lang="ja-JP" altLang="en-US">
              <a:latin typeface="Arial"/>
              <a:ea typeface="HGP明朝E" charset="0"/>
              <a:cs typeface="Arial"/>
            </a:endParaRPr>
          </a:p>
        </p:txBody>
      </p:sp>
      <p:sp>
        <p:nvSpPr>
          <p:cNvPr id="79885" name="AutoShape 14"/>
          <p:cNvSpPr>
            <a:spLocks noChangeArrowheads="1"/>
          </p:cNvSpPr>
          <p:nvPr/>
        </p:nvSpPr>
        <p:spPr bwMode="auto">
          <a:xfrm>
            <a:off x="5715000" y="6081494"/>
            <a:ext cx="747713" cy="422275"/>
          </a:xfrm>
          <a:prstGeom prst="rightArrow">
            <a:avLst>
              <a:gd name="adj1" fmla="val 49676"/>
              <a:gd name="adj2" fmla="val 81189"/>
            </a:avLst>
          </a:prstGeom>
          <a:gradFill rotWithShape="1">
            <a:gsLst>
              <a:gs pos="0">
                <a:srgbClr val="00FF00"/>
              </a:gs>
              <a:gs pos="100000">
                <a:srgbClr val="FF33CC"/>
              </a:gs>
            </a:gsLst>
            <a:lin ang="0" scaled="1"/>
          </a:gradFill>
          <a:ln w="9525">
            <a:solidFill>
              <a:schemeClr val="tx1"/>
            </a:solidFill>
            <a:miter lim="800000"/>
            <a:headEnd/>
            <a:tailEnd/>
          </a:ln>
        </p:spPr>
        <p:txBody>
          <a:bodyPr wrap="none" anchor="ctr"/>
          <a:lstStyle/>
          <a:p>
            <a:endParaRPr lang="ja-JP" altLang="en-US">
              <a:latin typeface="Arial"/>
              <a:ea typeface="HGP明朝E" charset="0"/>
              <a:cs typeface="Arial"/>
            </a:endParaRPr>
          </a:p>
        </p:txBody>
      </p:sp>
      <p:sp>
        <p:nvSpPr>
          <p:cNvPr id="79886" name="スライド番号プレースホルダー 1"/>
          <p:cNvSpPr>
            <a:spLocks noGrp="1"/>
          </p:cNvSpPr>
          <p:nvPr>
            <p:ph type="sldNum" sz="quarter" idx="12"/>
          </p:nvPr>
        </p:nvSpPr>
        <p:spPr bwMode="auto">
          <a:xfrm>
            <a:off x="6553200" y="626564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425F401E-26BA-2D44-9E4A-A46D39456864}" type="slidenum">
              <a:rPr kumimoji="0" lang="en-US" altLang="ja-JP" sz="1000">
                <a:solidFill>
                  <a:schemeClr val="tx2"/>
                </a:solidFill>
                <a:latin typeface="Arial"/>
                <a:cs typeface="Arial"/>
              </a:rPr>
              <a:pPr/>
              <a:t>30</a:t>
            </a:fld>
            <a:endParaRPr kumimoji="0" lang="en-US" altLang="ja-JP" sz="1000" dirty="0">
              <a:solidFill>
                <a:schemeClr val="tx2"/>
              </a:solidFill>
              <a:latin typeface="Arial"/>
              <a:cs typeface="Arial"/>
            </a:endParaRPr>
          </a:p>
        </p:txBody>
      </p:sp>
    </p:spTree>
    <p:extLst>
      <p:ext uri="{BB962C8B-B14F-4D97-AF65-F5344CB8AC3E}">
        <p14:creationId xmlns:p14="http://schemas.microsoft.com/office/powerpoint/2010/main" val="4039980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reen Rectangle"/>
          <p:cNvSpPr>
            <a:spLocks noGrp="1"/>
          </p:cNvSpPr>
          <p:nvPr>
            <p:ph type="title"/>
          </p:nvPr>
        </p:nvSpPr>
        <p:spPr>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normAutofit/>
          </a:bodyPr>
          <a:lstStyle/>
          <a:p>
            <a:pPr algn="ctr"/>
            <a:r>
              <a:rPr lang="en-US" sz="4000" b="1" dirty="0">
                <a:solidFill>
                  <a:srgbClr val="000000"/>
                </a:solidFill>
                <a:latin typeface="Arial"/>
                <a:cs typeface="Arial"/>
              </a:rPr>
              <a:t>S3: Shine</a:t>
            </a:r>
          </a:p>
        </p:txBody>
      </p:sp>
      <p:sp>
        <p:nvSpPr>
          <p:cNvPr id="8" name="Green Content Placeholder 7"/>
          <p:cNvSpPr>
            <a:spLocks noGrp="1"/>
          </p:cNvSpPr>
          <p:nvPr>
            <p:ph sz="half" idx="1"/>
          </p:nvPr>
        </p:nvSpPr>
        <p:spPr/>
        <p:txBody>
          <a:bodyPr>
            <a:normAutofit fontScale="92500"/>
          </a:bodyPr>
          <a:lstStyle/>
          <a:p>
            <a:r>
              <a:rPr lang="en-US" altLang="ja-JP" sz="3200" dirty="0">
                <a:latin typeface="Arial"/>
                <a:cs typeface="Arial"/>
              </a:rPr>
              <a:t>Cleaning up one’s workplace daily so that there is no dust on floors, machines or equipment.</a:t>
            </a:r>
          </a:p>
          <a:p>
            <a:r>
              <a:rPr lang="en-US" altLang="ja-JP" sz="3200" dirty="0">
                <a:latin typeface="Arial"/>
                <a:cs typeface="Arial"/>
              </a:rPr>
              <a:t>It will create ownership and build pride in the workers</a:t>
            </a:r>
          </a:p>
          <a:p>
            <a:endParaRPr lang="en-US" sz="3200" dirty="0">
              <a:latin typeface="Arial"/>
              <a:cs typeface="Arial"/>
            </a:endParaRPr>
          </a:p>
        </p:txBody>
      </p:sp>
      <p:graphicFrame>
        <p:nvGraphicFramePr>
          <p:cNvPr id="19" name="コンテンツ プレースホルダー 18"/>
          <p:cNvGraphicFramePr>
            <a:graphicFrameLocks noGrp="1"/>
          </p:cNvGraphicFramePr>
          <p:nvPr>
            <p:ph sz="half" idx="2"/>
            <p:extLst>
              <p:ext uri="{D42A27DB-BD31-4B8C-83A1-F6EECF244321}">
                <p14:modId xmlns:p14="http://schemas.microsoft.com/office/powerpoint/2010/main" val="163027350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D1AC95EA-0E77-4576-A759-294F15427008}" type="slidenum">
              <a:rPr lang="en-US" smtClean="0">
                <a:latin typeface="Arial"/>
                <a:cs typeface="Arial"/>
              </a:rPr>
              <a:t>31</a:t>
            </a:fld>
            <a:endParaRPr lang="en-US" dirty="0">
              <a:latin typeface="Arial"/>
              <a:cs typeface="Arial"/>
            </a:endParaRPr>
          </a:p>
        </p:txBody>
      </p:sp>
      <p:sp>
        <p:nvSpPr>
          <p:cNvPr id="9" name="Pentagon 8">
            <a:hlinkClick r:id="rId7" action="ppaction://hlinksldjump"/>
          </p:cNvPr>
          <p:cNvSpPr/>
          <p:nvPr/>
        </p:nvSpPr>
        <p:spPr>
          <a:xfrm rot="16200000">
            <a:off x="8760003" y="6501400"/>
            <a:ext cx="228600" cy="228600"/>
          </a:xfrm>
          <a:prstGeom prst="homePlat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a:cs typeface="Arial"/>
            </a:endParaRPr>
          </a:p>
        </p:txBody>
      </p:sp>
      <p:sp>
        <p:nvSpPr>
          <p:cNvPr id="10" name="TextBox 9"/>
          <p:cNvSpPr txBox="1"/>
          <p:nvPr/>
        </p:nvSpPr>
        <p:spPr>
          <a:xfrm>
            <a:off x="7670906" y="6504801"/>
            <a:ext cx="1074182" cy="276999"/>
          </a:xfrm>
          <a:prstGeom prst="rect">
            <a:avLst/>
          </a:prstGeom>
          <a:noFill/>
        </p:spPr>
        <p:txBody>
          <a:bodyPr wrap="none" rtlCol="0">
            <a:spAutoFit/>
          </a:bodyPr>
          <a:lstStyle/>
          <a:p>
            <a:r>
              <a:rPr lang="en-US" sz="1200" dirty="0">
                <a:latin typeface="Arial"/>
                <a:cs typeface="Arial"/>
              </a:rPr>
              <a:t>Back to main</a:t>
            </a:r>
          </a:p>
        </p:txBody>
      </p:sp>
    </p:spTree>
    <p:extLst>
      <p:ext uri="{BB962C8B-B14F-4D97-AF65-F5344CB8AC3E}">
        <p14:creationId xmlns:p14="http://schemas.microsoft.com/office/powerpoint/2010/main" val="2018608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17562"/>
          </a:xfrm>
        </p:spPr>
        <p:txBody>
          <a:bodyPr>
            <a:normAutofit/>
          </a:bodyPr>
          <a:lstStyle/>
          <a:p>
            <a:r>
              <a:rPr lang="en-US" altLang="ja-JP" sz="3600" b="1" dirty="0"/>
              <a:t>S3: Shining activities</a:t>
            </a:r>
            <a:endParaRPr kumimoji="1" lang="ja-JP" altLang="en-US" sz="3600"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394180"/>
            <a:ext cx="1643175" cy="1934606"/>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111" y="2513366"/>
            <a:ext cx="2290422" cy="1815420"/>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8416" y="1054304"/>
            <a:ext cx="1745580" cy="1938953"/>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6498" y="1423710"/>
            <a:ext cx="1771413" cy="1570334"/>
          </a:xfrm>
          <a:prstGeom prst="rect">
            <a:avLst/>
          </a:prstGeom>
        </p:spPr>
      </p:pic>
      <p:pic>
        <p:nvPicPr>
          <p:cNvPr id="9" name="図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5489" y="4745359"/>
            <a:ext cx="3242018" cy="1846390"/>
          </a:xfrm>
          <a:prstGeom prst="rect">
            <a:avLst/>
          </a:prstGeom>
        </p:spPr>
      </p:pic>
      <p:sp>
        <p:nvSpPr>
          <p:cNvPr id="10" name="テキスト ボックス 9"/>
          <p:cNvSpPr txBox="1"/>
          <p:nvPr/>
        </p:nvSpPr>
        <p:spPr>
          <a:xfrm>
            <a:off x="2100375" y="2993257"/>
            <a:ext cx="4517736" cy="1754327"/>
          </a:xfrm>
          <a:prstGeom prst="rect">
            <a:avLst/>
          </a:prstGeom>
          <a:noFill/>
        </p:spPr>
        <p:txBody>
          <a:bodyPr wrap="square" rtlCol="0">
            <a:spAutoFit/>
          </a:bodyPr>
          <a:lstStyle/>
          <a:p>
            <a:pPr marL="285750" indent="-285750">
              <a:buFont typeface="Arial"/>
              <a:buChar char="•"/>
            </a:pPr>
            <a:r>
              <a:rPr kumimoji="1" lang="en-US" altLang="ja-JP" dirty="0">
                <a:latin typeface="Arial"/>
                <a:cs typeface="Arial"/>
              </a:rPr>
              <a:t>Clean </a:t>
            </a:r>
            <a:r>
              <a:rPr lang="en-US" altLang="ja-JP" dirty="0">
                <a:latin typeface="Arial"/>
                <a:cs typeface="Arial"/>
              </a:rPr>
              <a:t>floor, windows and walls.</a:t>
            </a:r>
          </a:p>
          <a:p>
            <a:pPr marL="285750" indent="-285750">
              <a:buFont typeface="Arial"/>
              <a:buChar char="•"/>
            </a:pPr>
            <a:r>
              <a:rPr lang="en-US" altLang="ja-JP" dirty="0">
                <a:latin typeface="Arial"/>
                <a:cs typeface="Arial"/>
              </a:rPr>
              <a:t>Clean and M</a:t>
            </a:r>
            <a:r>
              <a:rPr kumimoji="1" lang="en-US" altLang="ja-JP" dirty="0">
                <a:latin typeface="Arial"/>
                <a:cs typeface="Arial"/>
              </a:rPr>
              <a:t>aintain office automation machines, medical equipment and tools, office furniture</a:t>
            </a:r>
          </a:p>
          <a:p>
            <a:pPr marL="285750" indent="-285750">
              <a:buFont typeface="Arial"/>
              <a:buChar char="•"/>
            </a:pPr>
            <a:r>
              <a:rPr lang="en-US" altLang="ja-JP" dirty="0">
                <a:latin typeface="Arial"/>
                <a:cs typeface="Arial"/>
              </a:rPr>
              <a:t>Develop and follow regular cleaning and Maintenance schedule   </a:t>
            </a:r>
            <a:endParaRPr kumimoji="1" lang="ja-JP" altLang="en-US" dirty="0">
              <a:latin typeface="Arial"/>
              <a:cs typeface="Arial"/>
            </a:endParaRPr>
          </a:p>
        </p:txBody>
      </p:sp>
    </p:spTree>
    <p:extLst>
      <p:ext uri="{BB962C8B-B14F-4D97-AF65-F5344CB8AC3E}">
        <p14:creationId xmlns:p14="http://schemas.microsoft.com/office/powerpoint/2010/main" val="319218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een Rectangle"/>
          <p:cNvSpPr>
            <a:spLocks noGrp="1"/>
          </p:cNvSpPr>
          <p:nvPr>
            <p:ph type="title"/>
          </p:nvPr>
        </p:nvSpPr>
        <p:spPr>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normAutofit/>
          </a:bodyPr>
          <a:lstStyle/>
          <a:p>
            <a:pPr algn="ctr"/>
            <a:r>
              <a:rPr lang="en-US" sz="4000" b="1" dirty="0">
                <a:solidFill>
                  <a:srgbClr val="000000"/>
                </a:solidFill>
                <a:latin typeface="Arial"/>
                <a:cs typeface="Arial"/>
              </a:rPr>
              <a:t>Example of “Shining” </a:t>
            </a:r>
            <a:r>
              <a:rPr lang="en-US" altLang="ja-JP" sz="4000" b="1" dirty="0">
                <a:solidFill>
                  <a:srgbClr val="000000"/>
                </a:solidFill>
                <a:latin typeface="Arial"/>
                <a:cs typeface="Arial"/>
              </a:rPr>
              <a:t>activities</a:t>
            </a:r>
            <a:endParaRPr lang="en-US" sz="4000" b="1" dirty="0">
              <a:solidFill>
                <a:srgbClr val="000000"/>
              </a:solidFill>
              <a:latin typeface="Arial"/>
              <a:cs typeface="Arial"/>
            </a:endParaRPr>
          </a:p>
        </p:txBody>
      </p:sp>
      <p:sp>
        <p:nvSpPr>
          <p:cNvPr id="3" name="コンテンツ プレースホルダー 2"/>
          <p:cNvSpPr>
            <a:spLocks noGrp="1"/>
          </p:cNvSpPr>
          <p:nvPr>
            <p:ph idx="1"/>
          </p:nvPr>
        </p:nvSpPr>
        <p:spPr/>
        <p:txBody>
          <a:bodyPr>
            <a:normAutofit lnSpcReduction="10000"/>
          </a:bodyPr>
          <a:lstStyle/>
          <a:p>
            <a:r>
              <a:rPr lang="en-US" altLang="ja-JP" dirty="0">
                <a:latin typeface="Arial"/>
                <a:cs typeface="Arial"/>
              </a:rPr>
              <a:t>Daily sweeping and mopping of floor, bathroom, corridor etc.</a:t>
            </a:r>
          </a:p>
          <a:p>
            <a:r>
              <a:rPr lang="en-US" altLang="ja-JP" dirty="0">
                <a:latin typeface="Arial"/>
                <a:cs typeface="Arial"/>
              </a:rPr>
              <a:t>Regular cleaning and maintenance of equipment and tools</a:t>
            </a:r>
          </a:p>
          <a:p>
            <a:r>
              <a:rPr lang="en-US" altLang="ja-JP" dirty="0">
                <a:latin typeface="Arial"/>
                <a:cs typeface="Arial"/>
              </a:rPr>
              <a:t>Periodical check for changes in equipment and the service area such as: leaks, vibration, misalignment, breakage etc.</a:t>
            </a:r>
          </a:p>
          <a:p>
            <a:r>
              <a:rPr lang="en-US" altLang="ja-JP" dirty="0">
                <a:latin typeface="Arial"/>
                <a:cs typeface="Arial"/>
              </a:rPr>
              <a:t>IPC activities such as hand hygiene, waste segregation are also part of shine</a:t>
            </a:r>
          </a:p>
        </p:txBody>
      </p:sp>
      <p:sp>
        <p:nvSpPr>
          <p:cNvPr id="4" name="スライド番号プレースホルダー 3"/>
          <p:cNvSpPr>
            <a:spLocks noGrp="1"/>
          </p:cNvSpPr>
          <p:nvPr>
            <p:ph type="sldNum" sz="quarter" idx="12"/>
          </p:nvPr>
        </p:nvSpPr>
        <p:spPr/>
        <p:txBody>
          <a:bodyPr/>
          <a:lstStyle/>
          <a:p>
            <a:fld id="{D1AC95EA-0E77-4576-A759-294F15427008}" type="slidenum">
              <a:rPr lang="en-US" smtClean="0">
                <a:latin typeface="Arial"/>
                <a:cs typeface="Arial"/>
              </a:rPr>
              <a:t>33</a:t>
            </a:fld>
            <a:endParaRPr lang="en-US" dirty="0">
              <a:latin typeface="Arial"/>
              <a:cs typeface="Arial"/>
            </a:endParaRPr>
          </a:p>
        </p:txBody>
      </p:sp>
    </p:spTree>
    <p:extLst>
      <p:ext uri="{BB962C8B-B14F-4D97-AF65-F5344CB8AC3E}">
        <p14:creationId xmlns:p14="http://schemas.microsoft.com/office/powerpoint/2010/main" val="192228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088" y="341313"/>
            <a:ext cx="8342312" cy="625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4" name="スライド番号プレースホルダー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3BABC99F-64C6-0740-9EE2-288B4737622A}" type="slidenum">
              <a:rPr kumimoji="0" lang="en-US" altLang="ja-JP" sz="1000">
                <a:solidFill>
                  <a:schemeClr val="tx2"/>
                </a:solidFill>
                <a:latin typeface="Candara" charset="0"/>
              </a:rPr>
              <a:pPr/>
              <a:t>34</a:t>
            </a:fld>
            <a:endParaRPr kumimoji="0" lang="en-US" altLang="ja-JP" sz="1000" dirty="0">
              <a:solidFill>
                <a:schemeClr val="tx2"/>
              </a:solidFill>
              <a:latin typeface="Candara" charset="0"/>
            </a:endParaRPr>
          </a:p>
        </p:txBody>
      </p:sp>
    </p:spTree>
    <p:extLst>
      <p:ext uri="{BB962C8B-B14F-4D97-AF65-F5344CB8AC3E}">
        <p14:creationId xmlns:p14="http://schemas.microsoft.com/office/powerpoint/2010/main" val="868807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reen Rectangle"/>
          <p:cNvSpPr>
            <a:spLocks noGrp="1"/>
          </p:cNvSpPr>
          <p:nvPr>
            <p:ph type="title"/>
          </p:nvPr>
        </p:nvSpPr>
        <p:spPr>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normAutofit/>
          </a:bodyPr>
          <a:lstStyle/>
          <a:p>
            <a:pPr algn="ctr"/>
            <a:r>
              <a:rPr lang="en-US" b="1" dirty="0">
                <a:solidFill>
                  <a:srgbClr val="000000"/>
                </a:solidFill>
                <a:latin typeface="Arial"/>
                <a:cs typeface="Arial"/>
              </a:rPr>
              <a:t>S4: Standardize</a:t>
            </a:r>
          </a:p>
        </p:txBody>
      </p:sp>
      <p:sp>
        <p:nvSpPr>
          <p:cNvPr id="8" name="Green Content Placeholder 7"/>
          <p:cNvSpPr>
            <a:spLocks noGrp="1"/>
          </p:cNvSpPr>
          <p:nvPr>
            <p:ph sz="half" idx="1"/>
          </p:nvPr>
        </p:nvSpPr>
        <p:spPr>
          <a:xfrm>
            <a:off x="228600" y="1600200"/>
            <a:ext cx="4572000" cy="4525963"/>
          </a:xfrm>
        </p:spPr>
        <p:txBody>
          <a:bodyPr>
            <a:noAutofit/>
          </a:bodyPr>
          <a:lstStyle/>
          <a:p>
            <a:r>
              <a:rPr lang="en-US" altLang="ja-JP" dirty="0">
                <a:latin typeface="Arial"/>
                <a:cs typeface="Arial"/>
              </a:rPr>
              <a:t>Maintain an environment where S1 to S3 are implemented in the same manner throughout the organization</a:t>
            </a:r>
          </a:p>
          <a:p>
            <a:r>
              <a:rPr lang="en-US" altLang="ja-JP" dirty="0">
                <a:latin typeface="Arial"/>
                <a:cs typeface="Arial"/>
              </a:rPr>
              <a:t>Give opportunities to employees to take active part in the development of these standards.</a:t>
            </a:r>
            <a:endParaRPr lang="en-US" dirty="0">
              <a:latin typeface="Arial"/>
              <a:cs typeface="Arial"/>
            </a:endParaRPr>
          </a:p>
        </p:txBody>
      </p:sp>
      <p:graphicFrame>
        <p:nvGraphicFramePr>
          <p:cNvPr id="21" name="コンテンツ プレースホルダー 20"/>
          <p:cNvGraphicFramePr>
            <a:graphicFrameLocks noGrp="1"/>
          </p:cNvGraphicFramePr>
          <p:nvPr>
            <p:ph sz="half" idx="2"/>
            <p:extLst>
              <p:ext uri="{D42A27DB-BD31-4B8C-83A1-F6EECF244321}">
                <p14:modId xmlns:p14="http://schemas.microsoft.com/office/powerpoint/2010/main" val="4017454109"/>
              </p:ext>
            </p:extLst>
          </p:nvPr>
        </p:nvGraphicFramePr>
        <p:xfrm>
          <a:off x="49530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D1AC95EA-0E77-4576-A759-294F15427008}" type="slidenum">
              <a:rPr lang="en-US" smtClean="0">
                <a:latin typeface="Arial"/>
                <a:cs typeface="Arial"/>
              </a:rPr>
              <a:t>35</a:t>
            </a:fld>
            <a:endParaRPr lang="en-US" dirty="0">
              <a:latin typeface="Arial"/>
              <a:cs typeface="Arial"/>
            </a:endParaRPr>
          </a:p>
        </p:txBody>
      </p:sp>
      <p:sp>
        <p:nvSpPr>
          <p:cNvPr id="9" name="Pentagon 8">
            <a:hlinkClick r:id="rId7" action="ppaction://hlinksldjump"/>
          </p:cNvPr>
          <p:cNvSpPr/>
          <p:nvPr/>
        </p:nvSpPr>
        <p:spPr>
          <a:xfrm rot="16200000">
            <a:off x="8760003" y="6501400"/>
            <a:ext cx="228600" cy="228600"/>
          </a:xfrm>
          <a:prstGeom prst="homePlat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a:cs typeface="Arial"/>
            </a:endParaRPr>
          </a:p>
        </p:txBody>
      </p:sp>
      <p:sp>
        <p:nvSpPr>
          <p:cNvPr id="10" name="TextBox 9"/>
          <p:cNvSpPr txBox="1"/>
          <p:nvPr/>
        </p:nvSpPr>
        <p:spPr>
          <a:xfrm>
            <a:off x="7670906" y="6504801"/>
            <a:ext cx="1074182" cy="276999"/>
          </a:xfrm>
          <a:prstGeom prst="rect">
            <a:avLst/>
          </a:prstGeom>
          <a:noFill/>
        </p:spPr>
        <p:txBody>
          <a:bodyPr wrap="none" rtlCol="0">
            <a:spAutoFit/>
          </a:bodyPr>
          <a:lstStyle/>
          <a:p>
            <a:r>
              <a:rPr lang="en-US" sz="1200" dirty="0">
                <a:latin typeface="Arial"/>
                <a:cs typeface="Arial"/>
              </a:rPr>
              <a:t>Back to main</a:t>
            </a:r>
          </a:p>
        </p:txBody>
      </p:sp>
    </p:spTree>
    <p:extLst>
      <p:ext uri="{BB962C8B-B14F-4D97-AF65-F5344CB8AC3E}">
        <p14:creationId xmlns:p14="http://schemas.microsoft.com/office/powerpoint/2010/main" val="4179284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b="1" dirty="0">
                <a:latin typeface="Arial"/>
                <a:cs typeface="Arial"/>
              </a:rPr>
              <a:t>S4: Standardizing activities</a:t>
            </a:r>
            <a:endParaRPr kumimoji="1" lang="ja-JP" altLang="en-US" sz="3600" b="1" dirty="0">
              <a:latin typeface="Arial"/>
              <a:cs typeface="Arial"/>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492" y="1644489"/>
            <a:ext cx="2363626" cy="2423549"/>
          </a:xfrm>
          <a:prstGeom prst="rect">
            <a:avLst/>
          </a:prstGeom>
        </p:spPr>
      </p:pic>
      <p:sp>
        <p:nvSpPr>
          <p:cNvPr id="10" name="円/楕円 9"/>
          <p:cNvSpPr/>
          <p:nvPr/>
        </p:nvSpPr>
        <p:spPr>
          <a:xfrm>
            <a:off x="972838" y="1756295"/>
            <a:ext cx="513442" cy="540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400" b="1" dirty="0">
                <a:latin typeface="Arial Narrow"/>
                <a:cs typeface="Arial Narrow"/>
              </a:rPr>
              <a:t>S1</a:t>
            </a:r>
            <a:endParaRPr kumimoji="1" lang="ja-JP" altLang="en-US" sz="1400" b="1" dirty="0">
              <a:latin typeface="Arial Narrow"/>
              <a:cs typeface="Arial Narrow"/>
            </a:endParaRPr>
          </a:p>
        </p:txBody>
      </p:sp>
      <p:sp>
        <p:nvSpPr>
          <p:cNvPr id="11" name="円/楕円 10"/>
          <p:cNvSpPr/>
          <p:nvPr/>
        </p:nvSpPr>
        <p:spPr>
          <a:xfrm>
            <a:off x="1580861" y="2431793"/>
            <a:ext cx="513442" cy="540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400" b="1" dirty="0">
                <a:latin typeface="Arial Narrow"/>
                <a:cs typeface="Arial Narrow"/>
              </a:rPr>
              <a:t>S2</a:t>
            </a:r>
            <a:endParaRPr kumimoji="1" lang="ja-JP" altLang="en-US" sz="1400" b="1" dirty="0">
              <a:latin typeface="Arial Narrow"/>
              <a:cs typeface="Arial Narrow"/>
            </a:endParaRPr>
          </a:p>
        </p:txBody>
      </p:sp>
      <p:sp>
        <p:nvSpPr>
          <p:cNvPr id="12" name="円/楕円 11"/>
          <p:cNvSpPr/>
          <p:nvPr/>
        </p:nvSpPr>
        <p:spPr>
          <a:xfrm>
            <a:off x="1094443" y="3134312"/>
            <a:ext cx="513442" cy="540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400" b="1" dirty="0">
                <a:latin typeface="Arial Narrow"/>
                <a:cs typeface="Arial Narrow"/>
              </a:rPr>
              <a:t>S3</a:t>
            </a:r>
            <a:endParaRPr kumimoji="1" lang="ja-JP" altLang="en-US" sz="1400" b="1" dirty="0">
              <a:latin typeface="Arial Narrow"/>
              <a:cs typeface="Arial Narrow"/>
            </a:endParaRPr>
          </a:p>
        </p:txBody>
      </p:sp>
      <p:sp>
        <p:nvSpPr>
          <p:cNvPr id="13" name="テキスト ボックス 12"/>
          <p:cNvSpPr txBox="1"/>
          <p:nvPr/>
        </p:nvSpPr>
        <p:spPr>
          <a:xfrm>
            <a:off x="203307" y="4197039"/>
            <a:ext cx="3883282" cy="646331"/>
          </a:xfrm>
          <a:prstGeom prst="rect">
            <a:avLst/>
          </a:prstGeom>
          <a:noFill/>
        </p:spPr>
        <p:txBody>
          <a:bodyPr wrap="none" rtlCol="0">
            <a:spAutoFit/>
          </a:bodyPr>
          <a:lstStyle/>
          <a:p>
            <a:r>
              <a:rPr kumimoji="1" lang="en-US" altLang="ja-JP" dirty="0"/>
              <a:t>Develop mechanism</a:t>
            </a:r>
            <a:r>
              <a:rPr lang="en-US" altLang="ja-JP" dirty="0"/>
              <a:t> to standardize</a:t>
            </a:r>
          </a:p>
          <a:p>
            <a:r>
              <a:rPr lang="en-US" altLang="ja-JP" dirty="0"/>
              <a:t> S1-S3 implementation for continuation</a:t>
            </a:r>
            <a:r>
              <a:rPr kumimoji="1" lang="ja-JP" altLang="en-US" dirty="0"/>
              <a:t>　</a:t>
            </a:r>
            <a:r>
              <a:rPr kumimoji="1" lang="en-US" altLang="ja-JP" dirty="0"/>
              <a:t> </a:t>
            </a:r>
            <a:endParaRPr kumimoji="1" lang="ja-JP" altLang="en-US" dirty="0"/>
          </a:p>
        </p:txBody>
      </p:sp>
      <p:pic>
        <p:nvPicPr>
          <p:cNvPr id="14" name="図 13"/>
          <p:cNvPicPr>
            <a:picLocks noChangeAspect="1"/>
          </p:cNvPicPr>
          <p:nvPr/>
        </p:nvPicPr>
        <p:blipFill>
          <a:blip r:embed="rId3"/>
          <a:stretch>
            <a:fillRect/>
          </a:stretch>
        </p:blipFill>
        <p:spPr>
          <a:xfrm>
            <a:off x="4606478" y="2034384"/>
            <a:ext cx="3801223" cy="2033654"/>
          </a:xfrm>
          <a:prstGeom prst="rect">
            <a:avLst/>
          </a:prstGeom>
        </p:spPr>
      </p:pic>
      <p:sp>
        <p:nvSpPr>
          <p:cNvPr id="16" name="テキスト ボックス 15"/>
          <p:cNvSpPr txBox="1"/>
          <p:nvPr/>
        </p:nvSpPr>
        <p:spPr>
          <a:xfrm>
            <a:off x="4086589" y="4211372"/>
            <a:ext cx="4903907" cy="646331"/>
          </a:xfrm>
          <a:prstGeom prst="rect">
            <a:avLst/>
          </a:prstGeom>
          <a:noFill/>
        </p:spPr>
        <p:txBody>
          <a:bodyPr wrap="none" rtlCol="0">
            <a:spAutoFit/>
          </a:bodyPr>
          <a:lstStyle/>
          <a:p>
            <a:r>
              <a:rPr kumimoji="1" lang="en-US" altLang="ja-JP" dirty="0"/>
              <a:t>Standardization will leads equalization of activities</a:t>
            </a:r>
          </a:p>
          <a:p>
            <a:r>
              <a:rPr kumimoji="1" lang="en-US" altLang="ja-JP" dirty="0"/>
              <a:t> = “Production leveling and smoothing” </a:t>
            </a:r>
            <a:endParaRPr kumimoji="1" lang="ja-JP" altLang="en-US" dirty="0"/>
          </a:p>
        </p:txBody>
      </p:sp>
      <p:sp>
        <p:nvSpPr>
          <p:cNvPr id="17" name="テキスト ボックス 16"/>
          <p:cNvSpPr txBox="1"/>
          <p:nvPr/>
        </p:nvSpPr>
        <p:spPr>
          <a:xfrm>
            <a:off x="2303906" y="5108173"/>
            <a:ext cx="4605143" cy="1200329"/>
          </a:xfrm>
          <a:prstGeom prst="rect">
            <a:avLst/>
          </a:prstGeom>
          <a:noFill/>
        </p:spPr>
        <p:txBody>
          <a:bodyPr wrap="square" rtlCol="0">
            <a:spAutoFit/>
          </a:bodyPr>
          <a:lstStyle/>
          <a:p>
            <a:r>
              <a:rPr kumimoji="1" lang="en-US" altLang="ja-JP" dirty="0"/>
              <a:t>Standardization is useful for;</a:t>
            </a:r>
          </a:p>
          <a:p>
            <a:pPr marL="285750" indent="-285750">
              <a:buFont typeface="Arial"/>
              <a:buChar char="•"/>
            </a:pPr>
            <a:r>
              <a:rPr kumimoji="1" lang="en-US" altLang="ja-JP" dirty="0"/>
              <a:t>Easy implementation of S1 to S3 activities</a:t>
            </a:r>
          </a:p>
          <a:p>
            <a:pPr marL="285750" indent="-285750">
              <a:buFont typeface="Arial"/>
              <a:buChar char="•"/>
            </a:pPr>
            <a:r>
              <a:rPr lang="en-US" altLang="ja-JP" dirty="0"/>
              <a:t>Equalization process output</a:t>
            </a:r>
          </a:p>
          <a:p>
            <a:pPr marL="285750" indent="-285750">
              <a:buFont typeface="Arial"/>
              <a:buChar char="•"/>
            </a:pPr>
            <a:r>
              <a:rPr lang="en-US" altLang="ja-JP" dirty="0"/>
              <a:t>Everyone’s participation</a:t>
            </a:r>
            <a:endParaRPr kumimoji="1" lang="ja-JP" altLang="en-US" dirty="0"/>
          </a:p>
        </p:txBody>
      </p:sp>
    </p:spTree>
    <p:extLst>
      <p:ext uri="{BB962C8B-B14F-4D97-AF65-F5344CB8AC3E}">
        <p14:creationId xmlns:p14="http://schemas.microsoft.com/office/powerpoint/2010/main" val="31902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een Rectangle"/>
          <p:cNvSpPr>
            <a:spLocks noGrp="1"/>
          </p:cNvSpPr>
          <p:nvPr>
            <p:ph type="title"/>
          </p:nvPr>
        </p:nvSpPr>
        <p:spPr>
          <a:xfrm>
            <a:off x="457200" y="304800"/>
            <a:ext cx="8229600" cy="1143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r>
              <a:rPr lang="en-US" altLang="ja-JP" b="1" dirty="0">
                <a:solidFill>
                  <a:srgbClr val="000000"/>
                </a:solidFill>
                <a:latin typeface="Arial"/>
                <a:cs typeface="Arial"/>
              </a:rPr>
              <a:t>Example of “Standardize” activities</a:t>
            </a:r>
            <a:endParaRPr lang="en-US" b="1" dirty="0">
              <a:solidFill>
                <a:srgbClr val="000000"/>
              </a:solidFill>
              <a:latin typeface="Arial"/>
              <a:cs typeface="Arial"/>
            </a:endParaRPr>
          </a:p>
        </p:txBody>
      </p:sp>
      <p:sp>
        <p:nvSpPr>
          <p:cNvPr id="8" name="コンテンツ プレースホルダー 7"/>
          <p:cNvSpPr>
            <a:spLocks noGrp="1"/>
          </p:cNvSpPr>
          <p:nvPr>
            <p:ph idx="1"/>
          </p:nvPr>
        </p:nvSpPr>
        <p:spPr/>
        <p:txBody>
          <a:bodyPr/>
          <a:lstStyle/>
          <a:p>
            <a:r>
              <a:rPr lang="en-US" altLang="ja-JP" dirty="0">
                <a:latin typeface="Arial"/>
                <a:cs typeface="Arial"/>
              </a:rPr>
              <a:t>Work instructions, Standard Operating Procedures (SOPs)</a:t>
            </a:r>
          </a:p>
          <a:p>
            <a:r>
              <a:rPr lang="en-US" altLang="ja-JP" dirty="0">
                <a:latin typeface="Arial"/>
                <a:cs typeface="Arial"/>
              </a:rPr>
              <a:t>Checklist development and regular usage for SOPs</a:t>
            </a:r>
          </a:p>
          <a:p>
            <a:r>
              <a:rPr lang="en-US" altLang="ja-JP" dirty="0">
                <a:latin typeface="Arial"/>
                <a:cs typeface="Arial"/>
              </a:rPr>
              <a:t>Mechanism and format development for ordering supplies, reporting etc</a:t>
            </a:r>
          </a:p>
          <a:p>
            <a:r>
              <a:rPr lang="en-US" altLang="ja-JP" dirty="0">
                <a:latin typeface="Arial"/>
                <a:cs typeface="Arial"/>
              </a:rPr>
              <a:t>Color coding for waste segregation</a:t>
            </a:r>
          </a:p>
          <a:p>
            <a:r>
              <a:rPr lang="en-US" altLang="ja-JP" dirty="0">
                <a:latin typeface="Arial"/>
                <a:cs typeface="Arial"/>
              </a:rPr>
              <a:t>Standardized common symbols</a:t>
            </a:r>
          </a:p>
          <a:p>
            <a:endParaRPr lang="en-US" altLang="ja-JP" dirty="0">
              <a:latin typeface="Arial"/>
              <a:cs typeface="Arial"/>
            </a:endParaRPr>
          </a:p>
        </p:txBody>
      </p:sp>
      <p:sp>
        <p:nvSpPr>
          <p:cNvPr id="2" name="スライド番号プレースホルダー 1"/>
          <p:cNvSpPr>
            <a:spLocks noGrp="1"/>
          </p:cNvSpPr>
          <p:nvPr>
            <p:ph type="sldNum" sz="quarter" idx="12"/>
          </p:nvPr>
        </p:nvSpPr>
        <p:spPr/>
        <p:txBody>
          <a:bodyPr/>
          <a:lstStyle/>
          <a:p>
            <a:fld id="{D1AC95EA-0E77-4576-A759-294F15427008}" type="slidenum">
              <a:rPr lang="en-US" smtClean="0">
                <a:latin typeface="Arial"/>
                <a:cs typeface="Arial"/>
              </a:rPr>
              <a:t>37</a:t>
            </a:fld>
            <a:endParaRPr lang="en-US" dirty="0">
              <a:latin typeface="Arial"/>
              <a:cs typeface="Arial"/>
            </a:endParaRPr>
          </a:p>
        </p:txBody>
      </p:sp>
    </p:spTree>
    <p:extLst>
      <p:ext uri="{BB962C8B-B14F-4D97-AF65-F5344CB8AC3E}">
        <p14:creationId xmlns:p14="http://schemas.microsoft.com/office/powerpoint/2010/main" val="979404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626" y="228600"/>
            <a:ext cx="4472312" cy="3354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4" name="図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1487" y="365760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5" name="図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1487" y="228600"/>
            <a:ext cx="4038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6" name="スライド番号プレースホルダー 1"/>
          <p:cNvSpPr>
            <a:spLocks noGrp="1"/>
          </p:cNvSpPr>
          <p:nvPr>
            <p:ph type="sldNum" sz="quarter" idx="12"/>
          </p:nvPr>
        </p:nvSpPr>
        <p:spPr bwMode="auto">
          <a:xfrm>
            <a:off x="6462487"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86439B22-1F92-C843-B6F5-91939205C020}" type="slidenum">
              <a:rPr kumimoji="0" lang="en-US" altLang="ja-JP" sz="1000">
                <a:solidFill>
                  <a:schemeClr val="tx2"/>
                </a:solidFill>
                <a:latin typeface="Candara" charset="0"/>
              </a:rPr>
              <a:pPr/>
              <a:t>38</a:t>
            </a:fld>
            <a:endParaRPr kumimoji="0" lang="en-US" altLang="ja-JP" sz="1000" dirty="0">
              <a:solidFill>
                <a:schemeClr val="tx2"/>
              </a:solidFill>
              <a:latin typeface="Candara" charset="0"/>
            </a:endParaRPr>
          </a:p>
        </p:txBody>
      </p:sp>
    </p:spTree>
    <p:extLst>
      <p:ext uri="{BB962C8B-B14F-4D97-AF65-F5344CB8AC3E}">
        <p14:creationId xmlns:p14="http://schemas.microsoft.com/office/powerpoint/2010/main" val="242204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reen Rectangle"/>
          <p:cNvSpPr>
            <a:spLocks noGrp="1"/>
          </p:cNvSpPr>
          <p:nvPr>
            <p:ph type="title"/>
          </p:nvPr>
        </p:nvSpPr>
        <p:spPr>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normAutofit/>
          </a:bodyPr>
          <a:lstStyle/>
          <a:p>
            <a:pPr algn="ctr"/>
            <a:r>
              <a:rPr lang="en-US" b="1" dirty="0">
                <a:solidFill>
                  <a:srgbClr val="000000"/>
                </a:solidFill>
                <a:latin typeface="Arial"/>
                <a:cs typeface="Arial"/>
              </a:rPr>
              <a:t>S5 : Sustain</a:t>
            </a:r>
          </a:p>
        </p:txBody>
      </p:sp>
      <p:sp>
        <p:nvSpPr>
          <p:cNvPr id="8" name="Green Content Placeholder 7"/>
          <p:cNvSpPr>
            <a:spLocks noGrp="1"/>
          </p:cNvSpPr>
          <p:nvPr>
            <p:ph sz="half" idx="1"/>
          </p:nvPr>
        </p:nvSpPr>
        <p:spPr>
          <a:xfrm>
            <a:off x="457200" y="1600200"/>
            <a:ext cx="3810000" cy="4525963"/>
          </a:xfrm>
        </p:spPr>
        <p:txBody>
          <a:bodyPr>
            <a:normAutofit lnSpcReduction="10000"/>
          </a:bodyPr>
          <a:lstStyle/>
          <a:p>
            <a:pPr>
              <a:spcBef>
                <a:spcPts val="600"/>
              </a:spcBef>
            </a:pPr>
            <a:r>
              <a:rPr lang="en-US" altLang="ja-JP" sz="3200" dirty="0">
                <a:latin typeface="Arial"/>
                <a:cs typeface="Arial"/>
              </a:rPr>
              <a:t>Maintain S1-S4 through discipline, commitment and empowerment</a:t>
            </a:r>
          </a:p>
          <a:p>
            <a:pPr>
              <a:spcBef>
                <a:spcPts val="600"/>
              </a:spcBef>
            </a:pPr>
            <a:r>
              <a:rPr lang="en-US" altLang="ja-JP" sz="3200" dirty="0">
                <a:latin typeface="Arial"/>
                <a:cs typeface="Arial"/>
              </a:rPr>
              <a:t>It focuses on defining a new mindset and a standard in workplace</a:t>
            </a:r>
          </a:p>
          <a:p>
            <a:pPr>
              <a:spcBef>
                <a:spcPts val="600"/>
              </a:spcBef>
            </a:pPr>
            <a:endParaRPr lang="en-US" altLang="ja-JP" sz="3200" dirty="0">
              <a:latin typeface="Arial"/>
              <a:cs typeface="Arial"/>
            </a:endParaRPr>
          </a:p>
          <a:p>
            <a:pPr lvl="1">
              <a:spcBef>
                <a:spcPts val="600"/>
              </a:spcBef>
            </a:pPr>
            <a:endParaRPr lang="en-US" altLang="ja-JP" dirty="0">
              <a:latin typeface="Arial"/>
              <a:cs typeface="Arial"/>
            </a:endParaRPr>
          </a:p>
        </p:txBody>
      </p:sp>
      <p:graphicFrame>
        <p:nvGraphicFramePr>
          <p:cNvPr id="21" name="コンテンツ プレースホルダー 20"/>
          <p:cNvGraphicFramePr>
            <a:graphicFrameLocks noGrp="1"/>
          </p:cNvGraphicFramePr>
          <p:nvPr>
            <p:ph sz="half" idx="2"/>
            <p:extLst>
              <p:ext uri="{D42A27DB-BD31-4B8C-83A1-F6EECF244321}">
                <p14:modId xmlns:p14="http://schemas.microsoft.com/office/powerpoint/2010/main" val="1913899043"/>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D1AC95EA-0E77-4576-A759-294F15427008}" type="slidenum">
              <a:rPr lang="en-US" smtClean="0">
                <a:latin typeface="Arial"/>
                <a:cs typeface="Arial"/>
              </a:rPr>
              <a:t>39</a:t>
            </a:fld>
            <a:endParaRPr lang="en-US" dirty="0">
              <a:latin typeface="Arial"/>
              <a:cs typeface="Arial"/>
            </a:endParaRPr>
          </a:p>
        </p:txBody>
      </p:sp>
      <p:sp>
        <p:nvSpPr>
          <p:cNvPr id="9" name="Pentagon 8">
            <a:hlinkClick r:id="rId7" action="ppaction://hlinksldjump"/>
          </p:cNvPr>
          <p:cNvSpPr/>
          <p:nvPr/>
        </p:nvSpPr>
        <p:spPr>
          <a:xfrm rot="16200000">
            <a:off x="8760003" y="6501400"/>
            <a:ext cx="228600" cy="228600"/>
          </a:xfrm>
          <a:prstGeom prst="homePlat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a:cs typeface="Arial"/>
            </a:endParaRPr>
          </a:p>
        </p:txBody>
      </p:sp>
      <p:sp>
        <p:nvSpPr>
          <p:cNvPr id="10" name="TextBox 9"/>
          <p:cNvSpPr txBox="1"/>
          <p:nvPr/>
        </p:nvSpPr>
        <p:spPr>
          <a:xfrm>
            <a:off x="7670906" y="6504801"/>
            <a:ext cx="1074182" cy="276999"/>
          </a:xfrm>
          <a:prstGeom prst="rect">
            <a:avLst/>
          </a:prstGeom>
          <a:noFill/>
        </p:spPr>
        <p:txBody>
          <a:bodyPr wrap="none" rtlCol="0">
            <a:spAutoFit/>
          </a:bodyPr>
          <a:lstStyle/>
          <a:p>
            <a:r>
              <a:rPr lang="en-US" sz="1200" dirty="0">
                <a:latin typeface="Arial"/>
                <a:cs typeface="Arial"/>
              </a:rPr>
              <a:t>Back to main</a:t>
            </a:r>
          </a:p>
        </p:txBody>
      </p:sp>
    </p:spTree>
    <p:extLst>
      <p:ext uri="{BB962C8B-B14F-4D97-AF65-F5344CB8AC3E}">
        <p14:creationId xmlns:p14="http://schemas.microsoft.com/office/powerpoint/2010/main" val="328268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solidFill>
                  <a:srgbClr val="000000"/>
                </a:solidFill>
                <a:latin typeface="Arial"/>
                <a:cs typeface="Arial"/>
              </a:rPr>
              <a:t>Thinking negatively in inside box and give-up?</a:t>
            </a:r>
            <a:endParaRPr kumimoji="1" lang="ja-JP" altLang="en-US" b="1" dirty="0">
              <a:solidFill>
                <a:srgbClr val="000000"/>
              </a:solidFill>
              <a:latin typeface="Arial"/>
              <a:cs typeface="Arial"/>
            </a:endParaRPr>
          </a:p>
        </p:txBody>
      </p:sp>
      <p:sp>
        <p:nvSpPr>
          <p:cNvPr id="3" name="スライド番号プレースホルダー 2"/>
          <p:cNvSpPr>
            <a:spLocks noGrp="1"/>
          </p:cNvSpPr>
          <p:nvPr>
            <p:ph type="sldNum" sz="quarter" idx="12"/>
          </p:nvPr>
        </p:nvSpPr>
        <p:spPr/>
        <p:txBody>
          <a:bodyPr/>
          <a:lstStyle/>
          <a:p>
            <a:fld id="{D1AC95EA-0E77-4576-A759-294F15427008}" type="slidenum">
              <a:rPr lang="en-US" b="1" smtClean="0">
                <a:latin typeface="Arial"/>
                <a:cs typeface="Arial"/>
              </a:rPr>
              <a:t>4</a:t>
            </a:fld>
            <a:endParaRPr lang="en-US" b="1" dirty="0">
              <a:latin typeface="Arial"/>
              <a:cs typeface="Arial"/>
            </a:endParaRPr>
          </a:p>
        </p:txBody>
      </p:sp>
      <p:pic>
        <p:nvPicPr>
          <p:cNvPr id="5" name="図 4"/>
          <p:cNvPicPr>
            <a:picLocks noChangeAspect="1"/>
          </p:cNvPicPr>
          <p:nvPr/>
        </p:nvPicPr>
        <p:blipFill>
          <a:blip r:embed="rId2"/>
          <a:stretch>
            <a:fillRect/>
          </a:stretch>
        </p:blipFill>
        <p:spPr>
          <a:xfrm>
            <a:off x="304800" y="2667000"/>
            <a:ext cx="3733800" cy="2953894"/>
          </a:xfrm>
          <a:prstGeom prst="rect">
            <a:avLst/>
          </a:prstGeom>
        </p:spPr>
      </p:pic>
      <p:pic>
        <p:nvPicPr>
          <p:cNvPr id="6" name="図 5"/>
          <p:cNvPicPr>
            <a:picLocks noChangeAspect="1"/>
          </p:cNvPicPr>
          <p:nvPr/>
        </p:nvPicPr>
        <p:blipFill>
          <a:blip r:embed="rId3"/>
          <a:stretch>
            <a:fillRect/>
          </a:stretch>
        </p:blipFill>
        <p:spPr>
          <a:xfrm>
            <a:off x="4191000" y="2971800"/>
            <a:ext cx="4851400" cy="2387600"/>
          </a:xfrm>
          <a:prstGeom prst="rect">
            <a:avLst/>
          </a:prstGeom>
        </p:spPr>
      </p:pic>
    </p:spTree>
    <p:extLst>
      <p:ext uri="{BB962C8B-B14F-4D97-AF65-F5344CB8AC3E}">
        <p14:creationId xmlns:p14="http://schemas.microsoft.com/office/powerpoint/2010/main" val="3646642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a:latin typeface="Arial"/>
                <a:cs typeface="Arial"/>
              </a:rPr>
              <a:t>S5: Sustainability </a:t>
            </a:r>
            <a:r>
              <a:rPr lang="en-US" altLang="ja-JP" sz="4000" b="1" dirty="0">
                <a:latin typeface="Arial"/>
                <a:cs typeface="Arial"/>
              </a:rPr>
              <a:t>a</a:t>
            </a:r>
            <a:r>
              <a:rPr kumimoji="1" lang="en-US" altLang="ja-JP" sz="4000" b="1" dirty="0">
                <a:latin typeface="Arial"/>
                <a:cs typeface="Arial"/>
              </a:rPr>
              <a:t>ctivities</a:t>
            </a:r>
            <a:endParaRPr kumimoji="1" lang="ja-JP" altLang="en-US" sz="4000" b="1" dirty="0">
              <a:latin typeface="Arial"/>
              <a:cs typeface="Arial"/>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3699" y="4655544"/>
            <a:ext cx="1138559" cy="1475140"/>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2258" y="4552685"/>
            <a:ext cx="1852788" cy="1485358"/>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1142" y="2521568"/>
            <a:ext cx="1798835" cy="2031117"/>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463" y="3713238"/>
            <a:ext cx="1965679" cy="2044097"/>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00983" y="1417638"/>
            <a:ext cx="1985431" cy="2064637"/>
          </a:xfrm>
          <a:prstGeom prst="rect">
            <a:avLst/>
          </a:prstGeom>
        </p:spPr>
      </p:pic>
      <p:sp>
        <p:nvSpPr>
          <p:cNvPr id="9" name="テキスト ボックス 8"/>
          <p:cNvSpPr txBox="1"/>
          <p:nvPr/>
        </p:nvSpPr>
        <p:spPr>
          <a:xfrm>
            <a:off x="3866719" y="4238460"/>
            <a:ext cx="1826980" cy="369332"/>
          </a:xfrm>
          <a:prstGeom prst="rect">
            <a:avLst/>
          </a:prstGeom>
          <a:noFill/>
        </p:spPr>
        <p:txBody>
          <a:bodyPr wrap="none" rtlCol="0">
            <a:spAutoFit/>
          </a:bodyPr>
          <a:lstStyle/>
          <a:p>
            <a:r>
              <a:rPr lang="en-US" altLang="ja-JP" dirty="0">
                <a:latin typeface="Arial"/>
                <a:cs typeface="Arial"/>
              </a:rPr>
              <a:t>Prevent fallback</a:t>
            </a:r>
            <a:r>
              <a:rPr kumimoji="1" lang="en-US" altLang="ja-JP" dirty="0">
                <a:latin typeface="Arial"/>
                <a:cs typeface="Arial"/>
              </a:rPr>
              <a:t> </a:t>
            </a:r>
            <a:endParaRPr kumimoji="1" lang="ja-JP" altLang="en-US" dirty="0">
              <a:latin typeface="Arial"/>
              <a:cs typeface="Arial"/>
            </a:endParaRPr>
          </a:p>
        </p:txBody>
      </p:sp>
      <p:sp>
        <p:nvSpPr>
          <p:cNvPr id="10" name="テキスト ボックス 9"/>
          <p:cNvSpPr txBox="1"/>
          <p:nvPr/>
        </p:nvSpPr>
        <p:spPr>
          <a:xfrm>
            <a:off x="1842068" y="5388003"/>
            <a:ext cx="1531677" cy="369332"/>
          </a:xfrm>
          <a:prstGeom prst="rect">
            <a:avLst/>
          </a:prstGeom>
          <a:noFill/>
        </p:spPr>
        <p:txBody>
          <a:bodyPr wrap="none" rtlCol="0">
            <a:spAutoFit/>
          </a:bodyPr>
          <a:lstStyle/>
          <a:p>
            <a:r>
              <a:rPr kumimoji="1" lang="en-US" altLang="ja-JP" dirty="0">
                <a:latin typeface="Arial"/>
                <a:cs typeface="Arial"/>
              </a:rPr>
              <a:t>Improvement </a:t>
            </a:r>
            <a:endParaRPr kumimoji="1" lang="ja-JP" altLang="en-US" dirty="0">
              <a:latin typeface="Arial"/>
              <a:cs typeface="Arial"/>
            </a:endParaRPr>
          </a:p>
        </p:txBody>
      </p:sp>
      <p:sp>
        <p:nvSpPr>
          <p:cNvPr id="11" name="テキスト ボックス 10"/>
          <p:cNvSpPr txBox="1"/>
          <p:nvPr/>
        </p:nvSpPr>
        <p:spPr>
          <a:xfrm>
            <a:off x="5920179" y="3031448"/>
            <a:ext cx="2339816" cy="369332"/>
          </a:xfrm>
          <a:prstGeom prst="rect">
            <a:avLst/>
          </a:prstGeom>
          <a:noFill/>
        </p:spPr>
        <p:txBody>
          <a:bodyPr wrap="none" rtlCol="0">
            <a:spAutoFit/>
          </a:bodyPr>
          <a:lstStyle/>
          <a:p>
            <a:r>
              <a:rPr kumimoji="1" lang="en-US" altLang="ja-JP" dirty="0">
                <a:latin typeface="Arial"/>
                <a:cs typeface="Arial"/>
              </a:rPr>
              <a:t>Further Improvement </a:t>
            </a:r>
            <a:endParaRPr kumimoji="1" lang="ja-JP" altLang="en-US" dirty="0">
              <a:latin typeface="Arial"/>
              <a:cs typeface="Arial"/>
            </a:endParaRPr>
          </a:p>
        </p:txBody>
      </p:sp>
      <p:sp>
        <p:nvSpPr>
          <p:cNvPr id="12" name="テキスト ボックス 11"/>
          <p:cNvSpPr txBox="1"/>
          <p:nvPr/>
        </p:nvSpPr>
        <p:spPr>
          <a:xfrm>
            <a:off x="5355427" y="6130684"/>
            <a:ext cx="3506088" cy="646331"/>
          </a:xfrm>
          <a:prstGeom prst="rect">
            <a:avLst/>
          </a:prstGeom>
          <a:noFill/>
        </p:spPr>
        <p:txBody>
          <a:bodyPr wrap="none" rtlCol="0">
            <a:spAutoFit/>
          </a:bodyPr>
          <a:lstStyle/>
          <a:p>
            <a:r>
              <a:rPr kumimoji="1" lang="en-US" altLang="ja-JP" dirty="0"/>
              <a:t>Measure improvement with proper </a:t>
            </a:r>
          </a:p>
          <a:p>
            <a:r>
              <a:rPr kumimoji="1" lang="en-US" altLang="ja-JP" dirty="0"/>
              <a:t>periodical monitoring</a:t>
            </a:r>
            <a:endParaRPr kumimoji="1" lang="ja-JP" altLang="en-US" dirty="0"/>
          </a:p>
        </p:txBody>
      </p:sp>
      <p:cxnSp>
        <p:nvCxnSpPr>
          <p:cNvPr id="14" name="直線コネクタ 13"/>
          <p:cNvCxnSpPr/>
          <p:nvPr/>
        </p:nvCxnSpPr>
        <p:spPr>
          <a:xfrm flipV="1">
            <a:off x="959326" y="2067026"/>
            <a:ext cx="6418028" cy="3971017"/>
          </a:xfrm>
          <a:prstGeom prst="line">
            <a:avLst/>
          </a:prstGeom>
        </p:spPr>
        <p:style>
          <a:lnRef idx="1">
            <a:schemeClr val="dk1"/>
          </a:lnRef>
          <a:fillRef idx="0">
            <a:schemeClr val="dk1"/>
          </a:fillRef>
          <a:effectRef idx="0">
            <a:schemeClr val="dk1"/>
          </a:effectRef>
          <a:fontRef idx="minor">
            <a:schemeClr val="tx1"/>
          </a:fontRef>
        </p:style>
      </p:cxnSp>
      <p:sp>
        <p:nvSpPr>
          <p:cNvPr id="16" name="下カーブ矢印 15"/>
          <p:cNvSpPr/>
          <p:nvPr/>
        </p:nvSpPr>
        <p:spPr>
          <a:xfrm rot="19709734">
            <a:off x="2188884" y="3026234"/>
            <a:ext cx="689093" cy="509646"/>
          </a:xfrm>
          <a:prstGeom prst="curvedDownArrow">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下カーブ矢印 16"/>
          <p:cNvSpPr/>
          <p:nvPr/>
        </p:nvSpPr>
        <p:spPr>
          <a:xfrm rot="20015103">
            <a:off x="4150884" y="1812203"/>
            <a:ext cx="689093" cy="509646"/>
          </a:xfrm>
          <a:prstGeom prst="curvedDownArrow">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296126" y="1813242"/>
            <a:ext cx="3283095" cy="923330"/>
          </a:xfrm>
          <a:prstGeom prst="rect">
            <a:avLst/>
          </a:prstGeom>
          <a:noFill/>
        </p:spPr>
        <p:txBody>
          <a:bodyPr wrap="none" rtlCol="0">
            <a:spAutoFit/>
          </a:bodyPr>
          <a:lstStyle/>
          <a:p>
            <a:r>
              <a:rPr kumimoji="1" lang="en-US" altLang="ja-JP" dirty="0"/>
              <a:t>People get bored if no changes.</a:t>
            </a:r>
          </a:p>
          <a:p>
            <a:r>
              <a:rPr kumimoji="1" lang="en-US" altLang="ja-JP" dirty="0"/>
              <a:t>Need to develop a mechanism to </a:t>
            </a:r>
          </a:p>
          <a:p>
            <a:r>
              <a:rPr kumimoji="1" lang="en-US" altLang="ja-JP" dirty="0"/>
              <a:t>make staff exited and motivated</a:t>
            </a:r>
            <a:endParaRPr kumimoji="1" lang="ja-JP" altLang="en-US" dirty="0"/>
          </a:p>
        </p:txBody>
      </p:sp>
    </p:spTree>
    <p:extLst>
      <p:ext uri="{BB962C8B-B14F-4D97-AF65-F5344CB8AC3E}">
        <p14:creationId xmlns:p14="http://schemas.microsoft.com/office/powerpoint/2010/main" val="1391442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een Rectangle"/>
          <p:cNvSpPr>
            <a:spLocks noGrp="1"/>
          </p:cNvSpPr>
          <p:nvPr>
            <p:ph type="title"/>
          </p:nvPr>
        </p:nvSpPr>
        <p:spPr>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normAutofit fontScale="90000"/>
          </a:bodyPr>
          <a:lstStyle/>
          <a:p>
            <a:r>
              <a:rPr lang="en-US" b="1" dirty="0">
                <a:solidFill>
                  <a:srgbClr val="000000"/>
                </a:solidFill>
                <a:latin typeface="Arial"/>
                <a:cs typeface="Arial"/>
              </a:rPr>
              <a:t>Example of “Sustain” </a:t>
            </a:r>
            <a:r>
              <a:rPr lang="en-US" altLang="ja-JP" b="1" dirty="0">
                <a:solidFill>
                  <a:srgbClr val="000000"/>
                </a:solidFill>
                <a:latin typeface="Arial"/>
                <a:cs typeface="Arial"/>
              </a:rPr>
              <a:t>activities</a:t>
            </a:r>
            <a:endParaRPr lang="en-US" b="1" dirty="0">
              <a:solidFill>
                <a:srgbClr val="000000"/>
              </a:solidFill>
              <a:latin typeface="Arial"/>
              <a:cs typeface="Arial"/>
            </a:endParaRPr>
          </a:p>
        </p:txBody>
      </p:sp>
      <p:sp>
        <p:nvSpPr>
          <p:cNvPr id="8" name="コンテンツ プレースホルダー 7"/>
          <p:cNvSpPr>
            <a:spLocks noGrp="1"/>
          </p:cNvSpPr>
          <p:nvPr>
            <p:ph idx="1"/>
          </p:nvPr>
        </p:nvSpPr>
        <p:spPr/>
        <p:txBody>
          <a:bodyPr>
            <a:normAutofit fontScale="92500" lnSpcReduction="20000"/>
          </a:bodyPr>
          <a:lstStyle/>
          <a:p>
            <a:r>
              <a:rPr lang="en-US" altLang="ja-JP" sz="3600" dirty="0">
                <a:solidFill>
                  <a:srgbClr val="000000"/>
                </a:solidFill>
                <a:latin typeface="Arial"/>
                <a:cs typeface="Arial"/>
              </a:rPr>
              <a:t>Regular progress reporting</a:t>
            </a:r>
          </a:p>
          <a:p>
            <a:r>
              <a:rPr lang="en-US" altLang="ja-JP" sz="3600" dirty="0">
                <a:solidFill>
                  <a:srgbClr val="000000"/>
                </a:solidFill>
                <a:latin typeface="Arial"/>
                <a:cs typeface="Arial"/>
              </a:rPr>
              <a:t>Refresher training</a:t>
            </a:r>
          </a:p>
          <a:p>
            <a:r>
              <a:rPr lang="en-US" altLang="ja-JP" sz="3600" dirty="0">
                <a:solidFill>
                  <a:srgbClr val="000000"/>
                </a:solidFill>
                <a:latin typeface="Arial"/>
                <a:cs typeface="Arial"/>
              </a:rPr>
              <a:t>Periodical  evaluation of 5S activities with proper advices for continuation and further improvements</a:t>
            </a:r>
          </a:p>
          <a:p>
            <a:r>
              <a:rPr lang="en-US" altLang="ja-JP" sz="3600" dirty="0">
                <a:solidFill>
                  <a:srgbClr val="000000"/>
                </a:solidFill>
                <a:latin typeface="Arial"/>
                <a:cs typeface="Arial"/>
              </a:rPr>
              <a:t>Appreciation, recognition and awarding on good 5S activities</a:t>
            </a:r>
          </a:p>
          <a:p>
            <a:r>
              <a:rPr lang="en-US" altLang="ja-JP" sz="3600" dirty="0">
                <a:solidFill>
                  <a:srgbClr val="000000"/>
                </a:solidFill>
                <a:latin typeface="Arial"/>
                <a:cs typeface="Arial"/>
              </a:rPr>
              <a:t>Reminder using 5S corner, new letters, good practice sheet etc.</a:t>
            </a:r>
          </a:p>
          <a:p>
            <a:endParaRPr lang="en-US" altLang="ja-JP" sz="3600" dirty="0">
              <a:solidFill>
                <a:srgbClr val="000000"/>
              </a:solidFill>
              <a:latin typeface="Arial"/>
              <a:cs typeface="Arial"/>
            </a:endParaRPr>
          </a:p>
          <a:p>
            <a:endParaRPr kumimoji="1" lang="ja-JP" altLang="en-US" dirty="0">
              <a:latin typeface="Arial"/>
              <a:cs typeface="Arial"/>
            </a:endParaRPr>
          </a:p>
        </p:txBody>
      </p:sp>
      <p:sp>
        <p:nvSpPr>
          <p:cNvPr id="2" name="スライド番号プレースホルダー 1"/>
          <p:cNvSpPr>
            <a:spLocks noGrp="1"/>
          </p:cNvSpPr>
          <p:nvPr>
            <p:ph type="sldNum" sz="quarter" idx="12"/>
          </p:nvPr>
        </p:nvSpPr>
        <p:spPr/>
        <p:txBody>
          <a:bodyPr/>
          <a:lstStyle/>
          <a:p>
            <a:fld id="{D1AC95EA-0E77-4576-A759-294F15427008}" type="slidenum">
              <a:rPr lang="en-US" smtClean="0">
                <a:latin typeface="Arial"/>
                <a:cs typeface="Arial"/>
              </a:rPr>
              <a:t>41</a:t>
            </a:fld>
            <a:endParaRPr lang="en-US" dirty="0">
              <a:latin typeface="Arial"/>
              <a:cs typeface="Arial"/>
            </a:endParaRPr>
          </a:p>
        </p:txBody>
      </p:sp>
    </p:spTree>
    <p:extLst>
      <p:ext uri="{BB962C8B-B14F-4D97-AF65-F5344CB8AC3E}">
        <p14:creationId xmlns:p14="http://schemas.microsoft.com/office/powerpoint/2010/main" val="788716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6000" y="2471738"/>
            <a:ext cx="5561013" cy="417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4"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525" y="69850"/>
            <a:ext cx="4995863" cy="393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5" name="スライド番号プレースホルダー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8402A6E6-DFE9-6348-9CE4-3F7E3BD0334C}" type="slidenum">
              <a:rPr kumimoji="0" lang="en-US" altLang="ja-JP" sz="1000">
                <a:solidFill>
                  <a:schemeClr val="tx2"/>
                </a:solidFill>
                <a:latin typeface="Candara" charset="0"/>
              </a:rPr>
              <a:pPr/>
              <a:t>42</a:t>
            </a:fld>
            <a:endParaRPr kumimoji="0" lang="en-US" altLang="ja-JP" sz="1000" dirty="0">
              <a:solidFill>
                <a:schemeClr val="tx2"/>
              </a:solidFill>
              <a:latin typeface="Candara" charset="0"/>
            </a:endParaRPr>
          </a:p>
        </p:txBody>
      </p:sp>
    </p:spTree>
    <p:extLst>
      <p:ext uri="{BB962C8B-B14F-4D97-AF65-F5344CB8AC3E}">
        <p14:creationId xmlns:p14="http://schemas.microsoft.com/office/powerpoint/2010/main" val="2400825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AutoShape 8"/>
          <p:cNvSpPr>
            <a:spLocks/>
          </p:cNvSpPr>
          <p:nvPr/>
        </p:nvSpPr>
        <p:spPr bwMode="auto">
          <a:xfrm>
            <a:off x="3429000" y="1905000"/>
            <a:ext cx="304800" cy="4495800"/>
          </a:xfrm>
          <a:prstGeom prst="leftBrace">
            <a:avLst>
              <a:gd name="adj1" fmla="val 122917"/>
              <a:gd name="adj2" fmla="val 50000"/>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ja-JP" altLang="en-US">
              <a:latin typeface="Candara" charset="0"/>
            </a:endParaRPr>
          </a:p>
        </p:txBody>
      </p:sp>
      <p:sp>
        <p:nvSpPr>
          <p:cNvPr id="59401" name="AutoShape 9"/>
          <p:cNvSpPr>
            <a:spLocks noChangeArrowheads="1"/>
          </p:cNvSpPr>
          <p:nvPr/>
        </p:nvSpPr>
        <p:spPr bwMode="auto">
          <a:xfrm>
            <a:off x="2971800" y="3810000"/>
            <a:ext cx="457200" cy="533400"/>
          </a:xfrm>
          <a:prstGeom prst="rightArrow">
            <a:avLst>
              <a:gd name="adj1" fmla="val 50000"/>
              <a:gd name="adj2" fmla="val 450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defRPr/>
            </a:pPr>
            <a:endParaRPr kumimoji="1" lang="ja-JP" altLang="en-US" sz="2400">
              <a:solidFill>
                <a:srgbClr val="FFFFFF"/>
              </a:solidFill>
              <a:latin typeface="Arial" charset="0"/>
              <a:cs typeface="ＭＳ Ｐゴシック" charset="0"/>
            </a:endParaRPr>
          </a:p>
        </p:txBody>
      </p:sp>
      <p:sp>
        <p:nvSpPr>
          <p:cNvPr id="59402" name="AutoShape 10"/>
          <p:cNvSpPr>
            <a:spLocks noChangeArrowheads="1"/>
          </p:cNvSpPr>
          <p:nvPr/>
        </p:nvSpPr>
        <p:spPr bwMode="auto">
          <a:xfrm>
            <a:off x="5105400" y="3048000"/>
            <a:ext cx="457200" cy="381000"/>
          </a:xfrm>
          <a:prstGeom prst="downArrow">
            <a:avLst>
              <a:gd name="adj1" fmla="val 50000"/>
              <a:gd name="adj2" fmla="val 31250"/>
            </a:avLst>
          </a:prstGeom>
          <a:ln>
            <a:headEnd/>
            <a:tailEnd/>
          </a:ln>
        </p:spPr>
        <p:style>
          <a:lnRef idx="0">
            <a:schemeClr val="dk1"/>
          </a:lnRef>
          <a:fillRef idx="3">
            <a:schemeClr val="dk1"/>
          </a:fillRef>
          <a:effectRef idx="3">
            <a:schemeClr val="dk1"/>
          </a:effectRef>
          <a:fontRef idx="minor">
            <a:schemeClr val="lt1"/>
          </a:fontRef>
        </p:style>
        <p:txBody>
          <a:bodyPr wrap="none" anchor="ct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defRPr/>
            </a:pPr>
            <a:endParaRPr kumimoji="1" lang="ja-JP" altLang="en-US" sz="2400">
              <a:solidFill>
                <a:srgbClr val="FFFFFF"/>
              </a:solidFill>
              <a:latin typeface="Arial" charset="0"/>
              <a:cs typeface="ＭＳ Ｐゴシック" charset="0"/>
            </a:endParaRPr>
          </a:p>
        </p:txBody>
      </p:sp>
      <p:sp>
        <p:nvSpPr>
          <p:cNvPr id="59403" name="AutoShape 11"/>
          <p:cNvSpPr>
            <a:spLocks noChangeArrowheads="1"/>
          </p:cNvSpPr>
          <p:nvPr/>
        </p:nvSpPr>
        <p:spPr bwMode="auto">
          <a:xfrm>
            <a:off x="6934200" y="3886200"/>
            <a:ext cx="381000" cy="457200"/>
          </a:xfrm>
          <a:prstGeom prst="leftArrow">
            <a:avLst>
              <a:gd name="adj1" fmla="val 50000"/>
              <a:gd name="adj2" fmla="val 375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defRPr/>
            </a:pPr>
            <a:endParaRPr kumimoji="1" lang="ja-JP" altLang="en-US" sz="2400">
              <a:solidFill>
                <a:srgbClr val="FFFFFF"/>
              </a:solidFill>
              <a:latin typeface="Arial" charset="0"/>
              <a:cs typeface="ＭＳ Ｐゴシック" charset="0"/>
            </a:endParaRPr>
          </a:p>
        </p:txBody>
      </p:sp>
      <p:sp>
        <p:nvSpPr>
          <p:cNvPr id="59404" name="AutoShape 12"/>
          <p:cNvSpPr>
            <a:spLocks noChangeArrowheads="1"/>
          </p:cNvSpPr>
          <p:nvPr/>
        </p:nvSpPr>
        <p:spPr bwMode="auto">
          <a:xfrm>
            <a:off x="5105400" y="4648200"/>
            <a:ext cx="457200" cy="381000"/>
          </a:xfrm>
          <a:prstGeom prst="upArrow">
            <a:avLst>
              <a:gd name="adj1" fmla="val 50000"/>
              <a:gd name="adj2" fmla="val 31250"/>
            </a:avLst>
          </a:prstGeom>
          <a:ln>
            <a:headEnd/>
            <a:tailEnd/>
          </a:ln>
        </p:spPr>
        <p:style>
          <a:lnRef idx="0">
            <a:schemeClr val="dk1"/>
          </a:lnRef>
          <a:fillRef idx="3">
            <a:schemeClr val="dk1"/>
          </a:fillRef>
          <a:effectRef idx="3">
            <a:schemeClr val="dk1"/>
          </a:effectRef>
          <a:fontRef idx="minor">
            <a:schemeClr val="lt1"/>
          </a:fontRef>
        </p:style>
        <p:txBody>
          <a:bodyPr wrap="none" anchor="ct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defRPr/>
            </a:pPr>
            <a:endParaRPr kumimoji="1" lang="ja-JP" altLang="en-US" sz="2400">
              <a:solidFill>
                <a:srgbClr val="FFFFFF"/>
              </a:solidFill>
              <a:latin typeface="Arial" charset="0"/>
              <a:cs typeface="ＭＳ Ｐゴシック" charset="0"/>
            </a:endParaRPr>
          </a:p>
        </p:txBody>
      </p:sp>
      <p:sp>
        <p:nvSpPr>
          <p:cNvPr id="13" name="円/楕円 12"/>
          <p:cNvSpPr/>
          <p:nvPr/>
        </p:nvSpPr>
        <p:spPr bwMode="auto">
          <a:xfrm>
            <a:off x="4572000" y="1905000"/>
            <a:ext cx="1676400" cy="9906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ja-JP" b="1" dirty="0">
                <a:solidFill>
                  <a:srgbClr val="000000"/>
                </a:solidFill>
                <a:effectLst>
                  <a:outerShdw blurRad="38100" dist="38100" dir="2700000" algn="tl">
                    <a:srgbClr val="000000">
                      <a:alpha val="43137"/>
                    </a:srgbClr>
                  </a:outerShdw>
                </a:effectLst>
                <a:latin typeface="Arial"/>
                <a:ea typeface="ＤＦＰ太丸ゴシック体"/>
                <a:cs typeface="Arial"/>
              </a:rPr>
              <a:t>SORT</a:t>
            </a:r>
            <a:endParaRPr lang="ja-JP" altLang="en-US" b="1" dirty="0">
              <a:solidFill>
                <a:srgbClr val="000000"/>
              </a:solidFill>
              <a:effectLst>
                <a:outerShdw blurRad="38100" dist="38100" dir="2700000" algn="tl">
                  <a:srgbClr val="000000">
                    <a:alpha val="43137"/>
                  </a:srgbClr>
                </a:outerShdw>
              </a:effectLst>
              <a:latin typeface="Arial"/>
              <a:ea typeface="ＤＦＰ太丸ゴシック体"/>
              <a:cs typeface="Arial"/>
            </a:endParaRPr>
          </a:p>
        </p:txBody>
      </p:sp>
      <p:sp>
        <p:nvSpPr>
          <p:cNvPr id="14" name="円/楕円 13"/>
          <p:cNvSpPr/>
          <p:nvPr/>
        </p:nvSpPr>
        <p:spPr bwMode="auto">
          <a:xfrm>
            <a:off x="7391400" y="3581400"/>
            <a:ext cx="1676400" cy="9906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ja-JP" b="1" dirty="0">
                <a:solidFill>
                  <a:srgbClr val="000000"/>
                </a:solidFill>
                <a:effectLst>
                  <a:outerShdw blurRad="38100" dist="38100" dir="2700000" algn="tl">
                    <a:srgbClr val="000000">
                      <a:alpha val="43137"/>
                    </a:srgbClr>
                  </a:outerShdw>
                </a:effectLst>
                <a:latin typeface="Arial"/>
                <a:ea typeface="ＤＦＰ太丸ゴシック体"/>
                <a:cs typeface="Arial"/>
              </a:rPr>
              <a:t>SET</a:t>
            </a:r>
            <a:endParaRPr lang="ja-JP" altLang="en-US" b="1" dirty="0">
              <a:solidFill>
                <a:srgbClr val="000000"/>
              </a:solidFill>
              <a:effectLst>
                <a:outerShdw blurRad="38100" dist="38100" dir="2700000" algn="tl">
                  <a:srgbClr val="000000">
                    <a:alpha val="43137"/>
                  </a:srgbClr>
                </a:outerShdw>
              </a:effectLst>
              <a:latin typeface="Arial"/>
              <a:ea typeface="ＤＦＰ太丸ゴシック体"/>
              <a:cs typeface="Arial"/>
            </a:endParaRPr>
          </a:p>
        </p:txBody>
      </p:sp>
      <p:sp>
        <p:nvSpPr>
          <p:cNvPr id="15" name="円/楕円 14"/>
          <p:cNvSpPr/>
          <p:nvPr/>
        </p:nvSpPr>
        <p:spPr bwMode="auto">
          <a:xfrm>
            <a:off x="4572000" y="5181600"/>
            <a:ext cx="1676400" cy="9906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altLang="ja-JP" b="1" dirty="0">
                <a:solidFill>
                  <a:srgbClr val="000000"/>
                </a:solidFill>
                <a:effectLst>
                  <a:outerShdw blurRad="38100" dist="38100" dir="2700000" algn="tl">
                    <a:srgbClr val="000000">
                      <a:alpha val="43137"/>
                    </a:srgbClr>
                  </a:outerShdw>
                </a:effectLst>
                <a:latin typeface="Arial"/>
                <a:ea typeface="ＤＦＰ太丸ゴシック体"/>
                <a:cs typeface="Arial"/>
              </a:rPr>
              <a:t>SHINE</a:t>
            </a:r>
            <a:endParaRPr lang="ja-JP" altLang="en-US" b="1" dirty="0">
              <a:solidFill>
                <a:srgbClr val="000000"/>
              </a:solidFill>
              <a:effectLst>
                <a:outerShdw blurRad="38100" dist="38100" dir="2700000" algn="tl">
                  <a:srgbClr val="000000">
                    <a:alpha val="43137"/>
                  </a:srgbClr>
                </a:outerShdw>
              </a:effectLst>
              <a:latin typeface="Arial"/>
              <a:ea typeface="ＤＦＰ太丸ゴシック体"/>
              <a:cs typeface="Arial"/>
            </a:endParaRPr>
          </a:p>
        </p:txBody>
      </p:sp>
      <p:sp>
        <p:nvSpPr>
          <p:cNvPr id="16" name="円/楕円 15"/>
          <p:cNvSpPr/>
          <p:nvPr/>
        </p:nvSpPr>
        <p:spPr bwMode="auto">
          <a:xfrm>
            <a:off x="3657600" y="3581400"/>
            <a:ext cx="3200400" cy="9906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altLang="ja-JP" sz="2000" b="1" dirty="0">
                <a:solidFill>
                  <a:srgbClr val="000000"/>
                </a:solidFill>
                <a:effectLst>
                  <a:outerShdw blurRad="38100" dist="38100" dir="2700000" algn="tl">
                    <a:srgbClr val="000000">
                      <a:alpha val="43137"/>
                    </a:srgbClr>
                  </a:outerShdw>
                </a:effectLst>
                <a:latin typeface="Arial"/>
                <a:ea typeface="ＤＦＰ太丸ゴシック体"/>
                <a:cs typeface="Arial"/>
              </a:rPr>
              <a:t>STANDARDIZE</a:t>
            </a:r>
            <a:endParaRPr lang="ja-JP" altLang="en-US" sz="2000" b="1" dirty="0">
              <a:solidFill>
                <a:srgbClr val="000000"/>
              </a:solidFill>
              <a:effectLst>
                <a:outerShdw blurRad="38100" dist="38100" dir="2700000" algn="tl">
                  <a:srgbClr val="000000">
                    <a:alpha val="43137"/>
                  </a:srgbClr>
                </a:outerShdw>
              </a:effectLst>
              <a:latin typeface="Arial"/>
              <a:ea typeface="ＤＦＰ太丸ゴシック体"/>
              <a:cs typeface="Arial"/>
            </a:endParaRPr>
          </a:p>
        </p:txBody>
      </p:sp>
      <p:sp>
        <p:nvSpPr>
          <p:cNvPr id="17" name="円/楕円 16"/>
          <p:cNvSpPr/>
          <p:nvPr/>
        </p:nvSpPr>
        <p:spPr bwMode="auto">
          <a:xfrm>
            <a:off x="457200" y="3581400"/>
            <a:ext cx="2362200" cy="9906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altLang="ja-JP" b="1" dirty="0">
                <a:solidFill>
                  <a:srgbClr val="000000"/>
                </a:solidFill>
                <a:effectLst>
                  <a:outerShdw blurRad="38100" dist="38100" dir="2700000" algn="tl">
                    <a:srgbClr val="000000">
                      <a:alpha val="43137"/>
                    </a:srgbClr>
                  </a:outerShdw>
                </a:effectLst>
                <a:latin typeface="Arial"/>
                <a:ea typeface="ＤＦＰ太丸ゴシック体"/>
                <a:cs typeface="Arial"/>
              </a:rPr>
              <a:t>SUSTAIN</a:t>
            </a:r>
            <a:endParaRPr lang="ja-JP" altLang="en-US" b="1" dirty="0">
              <a:solidFill>
                <a:srgbClr val="000000"/>
              </a:solidFill>
              <a:effectLst>
                <a:outerShdw blurRad="38100" dist="38100" dir="2700000" algn="tl">
                  <a:srgbClr val="000000">
                    <a:alpha val="43137"/>
                  </a:srgbClr>
                </a:outerShdw>
              </a:effectLst>
              <a:latin typeface="Arial"/>
              <a:ea typeface="ＤＦＰ太丸ゴシック体"/>
              <a:cs typeface="Arial"/>
            </a:endParaRPr>
          </a:p>
        </p:txBody>
      </p:sp>
      <p:sp>
        <p:nvSpPr>
          <p:cNvPr id="2" name="タイトル 1"/>
          <p:cNvSpPr>
            <a:spLocks noGrp="1"/>
          </p:cNvSpPr>
          <p:nvPr>
            <p:ph type="title"/>
          </p:nvPr>
        </p:nvSpPr>
        <p:spPr>
          <a:xfrm>
            <a:off x="457200" y="338328"/>
            <a:ext cx="8229600" cy="844957"/>
          </a:xfrm>
        </p:spPr>
        <p:txBody>
          <a:bodyPr rtlCol="0">
            <a:normAutofit/>
          </a:bodyPr>
          <a:lstStyle/>
          <a:p>
            <a:pPr fontAlgn="auto">
              <a:spcAft>
                <a:spcPts val="0"/>
              </a:spcAft>
              <a:defRPr/>
            </a:pPr>
            <a:r>
              <a:rPr lang="en-US" altLang="ja-JP" b="1" dirty="0">
                <a:solidFill>
                  <a:srgbClr val="000090"/>
                </a:solidFill>
                <a:effectLst/>
                <a:latin typeface="Arial"/>
                <a:ea typeface="+mj-ea"/>
                <a:cs typeface="Arial"/>
              </a:rPr>
              <a:t>5S Conceptual Framework</a:t>
            </a:r>
            <a:endParaRPr lang="ja-JP" altLang="en-US" b="1" dirty="0">
              <a:solidFill>
                <a:srgbClr val="000090"/>
              </a:solidFill>
              <a:effectLst/>
              <a:latin typeface="Arial"/>
              <a:ea typeface="+mj-ea"/>
              <a:cs typeface="Arial"/>
            </a:endParaRPr>
          </a:p>
        </p:txBody>
      </p:sp>
      <p:sp>
        <p:nvSpPr>
          <p:cNvPr id="96276" name="スライド番号プレースホルダー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473A29BD-EF2B-9C40-8724-BA012B3084BC}" type="slidenum">
              <a:rPr kumimoji="0" lang="en-US" altLang="ja-JP" sz="1000">
                <a:solidFill>
                  <a:schemeClr val="tx2"/>
                </a:solidFill>
                <a:latin typeface="Candara" charset="0"/>
              </a:rPr>
              <a:pPr/>
              <a:t>43</a:t>
            </a:fld>
            <a:endParaRPr kumimoji="0" lang="en-US" altLang="ja-JP" sz="1000" dirty="0">
              <a:solidFill>
                <a:schemeClr val="tx2"/>
              </a:solidFill>
              <a:latin typeface="Candara" charset="0"/>
            </a:endParaRPr>
          </a:p>
        </p:txBody>
      </p:sp>
    </p:spTree>
    <p:extLst>
      <p:ext uri="{BB962C8B-B14F-4D97-AF65-F5344CB8AC3E}">
        <p14:creationId xmlns:p14="http://schemas.microsoft.com/office/powerpoint/2010/main" val="410914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Autofit/>
          </a:bodyPr>
          <a:lstStyle/>
          <a:p>
            <a:r>
              <a:rPr kumimoji="1" lang="en-US" altLang="ja-JP" sz="3200" b="1" dirty="0">
                <a:latin typeface="Arial"/>
                <a:cs typeface="Arial"/>
              </a:rPr>
              <a:t>5S is becoming popular for </a:t>
            </a:r>
            <a:br>
              <a:rPr kumimoji="1" lang="en-US" altLang="ja-JP" sz="3200" b="1" dirty="0">
                <a:latin typeface="Arial"/>
                <a:cs typeface="Arial"/>
              </a:rPr>
            </a:br>
            <a:r>
              <a:rPr kumimoji="1" lang="en-US" altLang="ja-JP" sz="3200" b="1" dirty="0">
                <a:latin typeface="Arial"/>
                <a:cs typeface="Arial"/>
              </a:rPr>
              <a:t>seven solid reasons</a:t>
            </a:r>
            <a:endParaRPr kumimoji="1" lang="ja-JP" altLang="en-US" sz="3200" b="1" dirty="0">
              <a:latin typeface="Arial"/>
              <a:cs typeface="Arial"/>
            </a:endParaRPr>
          </a:p>
        </p:txBody>
      </p:sp>
      <p:sp>
        <p:nvSpPr>
          <p:cNvPr id="3" name="コンテンツ プレースホルダー 2"/>
          <p:cNvSpPr>
            <a:spLocks noGrp="1"/>
          </p:cNvSpPr>
          <p:nvPr>
            <p:ph idx="1"/>
          </p:nvPr>
        </p:nvSpPr>
        <p:spPr>
          <a:xfrm>
            <a:off x="457200" y="1600200"/>
            <a:ext cx="8229600" cy="4953000"/>
          </a:xfrm>
        </p:spPr>
        <p:txBody>
          <a:bodyPr>
            <a:normAutofit fontScale="92500" lnSpcReduction="20000"/>
          </a:bodyPr>
          <a:lstStyle/>
          <a:p>
            <a:pPr marL="514350" indent="-514350">
              <a:buFont typeface="+mj-lt"/>
              <a:buAutoNum type="arabicPeriod"/>
            </a:pPr>
            <a:r>
              <a:rPr lang="en-US" altLang="ja-JP" sz="2800" dirty="0">
                <a:solidFill>
                  <a:srgbClr val="000000"/>
                </a:solidFill>
                <a:latin typeface="Arial"/>
                <a:cs typeface="Arial"/>
              </a:rPr>
              <a:t>Visible results enhance the generation of more and new ideas</a:t>
            </a:r>
          </a:p>
          <a:p>
            <a:pPr marL="514350" indent="-514350">
              <a:buFont typeface="+mj-lt"/>
              <a:buAutoNum type="arabicPeriod"/>
            </a:pPr>
            <a:r>
              <a:rPr lang="en-US" altLang="ja-JP" sz="2800" dirty="0">
                <a:solidFill>
                  <a:srgbClr val="000000"/>
                </a:solidFill>
                <a:latin typeface="Arial"/>
                <a:cs typeface="Arial"/>
              </a:rPr>
              <a:t>The workplace gets cleaned up and better organized</a:t>
            </a:r>
          </a:p>
          <a:p>
            <a:pPr marL="514350" indent="-514350">
              <a:buFont typeface="+mj-lt"/>
              <a:buAutoNum type="arabicPeriod"/>
            </a:pPr>
            <a:r>
              <a:rPr lang="en-US" altLang="ja-JP" sz="2800" dirty="0">
                <a:solidFill>
                  <a:srgbClr val="000000"/>
                </a:solidFill>
                <a:latin typeface="Arial"/>
                <a:cs typeface="Arial"/>
              </a:rPr>
              <a:t>Hospital and office operations become easier and safer</a:t>
            </a:r>
          </a:p>
          <a:p>
            <a:pPr marL="514350" indent="-514350">
              <a:buFont typeface="+mj-lt"/>
              <a:buAutoNum type="arabicPeriod"/>
            </a:pPr>
            <a:r>
              <a:rPr lang="en-US" altLang="ja-JP" sz="2800" dirty="0">
                <a:solidFill>
                  <a:srgbClr val="000000"/>
                </a:solidFill>
                <a:latin typeface="Arial"/>
                <a:cs typeface="Arial"/>
              </a:rPr>
              <a:t>Results are visible to everyone - insiders and outsiders</a:t>
            </a:r>
          </a:p>
          <a:p>
            <a:pPr marL="514350" indent="-514350">
              <a:buFont typeface="+mj-lt"/>
              <a:buAutoNum type="arabicPeriod"/>
            </a:pPr>
            <a:r>
              <a:rPr lang="en-US" altLang="ja-JP" sz="2800" dirty="0">
                <a:solidFill>
                  <a:srgbClr val="000000"/>
                </a:solidFill>
                <a:latin typeface="Arial"/>
                <a:cs typeface="Arial"/>
              </a:rPr>
              <a:t>People are naturally disciplined</a:t>
            </a:r>
          </a:p>
          <a:p>
            <a:pPr marL="514350" indent="-514350">
              <a:buFont typeface="+mj-lt"/>
              <a:buAutoNum type="arabicPeriod"/>
            </a:pPr>
            <a:r>
              <a:rPr lang="en-US" altLang="ja-JP" sz="2800" dirty="0">
                <a:solidFill>
                  <a:srgbClr val="000000"/>
                </a:solidFill>
                <a:latin typeface="Arial"/>
                <a:cs typeface="Arial"/>
              </a:rPr>
              <a:t>People take pride in their clean and organized workplace</a:t>
            </a:r>
          </a:p>
          <a:p>
            <a:pPr marL="514350" indent="-514350">
              <a:buFont typeface="+mj-lt"/>
              <a:buAutoNum type="arabicPeriod"/>
            </a:pPr>
            <a:r>
              <a:rPr lang="en-US" altLang="ja-JP" sz="2800" dirty="0">
                <a:solidFill>
                  <a:srgbClr val="000000"/>
                </a:solidFill>
                <a:latin typeface="Arial"/>
                <a:cs typeface="Arial"/>
              </a:rPr>
              <a:t>As a result the company’s good image generates more better</a:t>
            </a:r>
          </a:p>
          <a:p>
            <a:pPr marL="0" indent="0">
              <a:buNone/>
            </a:pPr>
            <a:endParaRPr lang="en-US" altLang="ja-JP" dirty="0">
              <a:solidFill>
                <a:srgbClr val="000000"/>
              </a:solidFill>
              <a:latin typeface="Book Antiqua"/>
              <a:cs typeface="Book Antiqua"/>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D1AC95EA-0E77-4576-A759-294F15427008}" type="slidenum">
              <a:rPr lang="en-US" smtClean="0"/>
              <a:t>44</a:t>
            </a:fld>
            <a:endParaRPr lang="en-US" dirty="0"/>
          </a:p>
        </p:txBody>
      </p:sp>
    </p:spTree>
    <p:extLst>
      <p:ext uri="{BB962C8B-B14F-4D97-AF65-F5344CB8AC3E}">
        <p14:creationId xmlns:p14="http://schemas.microsoft.com/office/powerpoint/2010/main" val="2028899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方体 3"/>
          <p:cNvSpPr/>
          <p:nvPr/>
        </p:nvSpPr>
        <p:spPr>
          <a:xfrm>
            <a:off x="381000" y="2168525"/>
            <a:ext cx="1905000" cy="1524000"/>
          </a:xfrm>
          <a:prstGeom prst="cub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ja-JP" dirty="0">
                <a:solidFill>
                  <a:schemeClr val="tx1"/>
                </a:solidFill>
                <a:latin typeface="Arial"/>
                <a:cs typeface="Arial"/>
              </a:rPr>
              <a:t>Preparatory phase</a:t>
            </a:r>
          </a:p>
          <a:p>
            <a:pPr algn="ctr" fontAlgn="auto">
              <a:spcBef>
                <a:spcPts val="0"/>
              </a:spcBef>
              <a:spcAft>
                <a:spcPts val="0"/>
              </a:spcAft>
              <a:defRPr/>
            </a:pPr>
            <a:r>
              <a:rPr lang="en-US" altLang="ja-JP" dirty="0">
                <a:solidFill>
                  <a:schemeClr val="tx1"/>
                </a:solidFill>
                <a:latin typeface="Arial"/>
                <a:cs typeface="Arial"/>
              </a:rPr>
              <a:t>3 month</a:t>
            </a:r>
            <a:endParaRPr lang="ja-JP" altLang="en-US" dirty="0">
              <a:solidFill>
                <a:schemeClr val="tx1"/>
              </a:solidFill>
              <a:latin typeface="Arial"/>
              <a:cs typeface="Arial"/>
            </a:endParaRPr>
          </a:p>
        </p:txBody>
      </p:sp>
      <p:sp>
        <p:nvSpPr>
          <p:cNvPr id="5" name="直方体 4"/>
          <p:cNvSpPr/>
          <p:nvPr/>
        </p:nvSpPr>
        <p:spPr>
          <a:xfrm>
            <a:off x="1905000" y="2168525"/>
            <a:ext cx="1905000" cy="1524000"/>
          </a:xfrm>
          <a:prstGeom prst="cub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ja-JP" dirty="0">
                <a:solidFill>
                  <a:srgbClr val="000000"/>
                </a:solidFill>
                <a:latin typeface="Arial"/>
                <a:cs typeface="Arial"/>
              </a:rPr>
              <a:t>Introductory </a:t>
            </a:r>
          </a:p>
          <a:p>
            <a:pPr algn="ctr" fontAlgn="auto">
              <a:spcBef>
                <a:spcPts val="0"/>
              </a:spcBef>
              <a:spcAft>
                <a:spcPts val="0"/>
              </a:spcAft>
              <a:defRPr/>
            </a:pPr>
            <a:r>
              <a:rPr lang="en-US" altLang="ja-JP" dirty="0">
                <a:solidFill>
                  <a:srgbClr val="000000"/>
                </a:solidFill>
                <a:latin typeface="Arial"/>
                <a:cs typeface="Arial"/>
              </a:rPr>
              <a:t>Phase</a:t>
            </a:r>
          </a:p>
          <a:p>
            <a:pPr algn="ctr" fontAlgn="auto">
              <a:spcBef>
                <a:spcPts val="0"/>
              </a:spcBef>
              <a:spcAft>
                <a:spcPts val="0"/>
              </a:spcAft>
              <a:defRPr/>
            </a:pPr>
            <a:r>
              <a:rPr lang="en-US" altLang="ja-JP" dirty="0">
                <a:solidFill>
                  <a:srgbClr val="000000"/>
                </a:solidFill>
                <a:latin typeface="Arial"/>
                <a:cs typeface="Arial"/>
              </a:rPr>
              <a:t>6 month</a:t>
            </a:r>
            <a:endParaRPr lang="ja-JP" altLang="en-US" dirty="0">
              <a:solidFill>
                <a:srgbClr val="000000"/>
              </a:solidFill>
              <a:latin typeface="Arial"/>
              <a:cs typeface="Arial"/>
            </a:endParaRPr>
          </a:p>
        </p:txBody>
      </p:sp>
      <p:sp>
        <p:nvSpPr>
          <p:cNvPr id="6" name="直方体 5"/>
          <p:cNvSpPr/>
          <p:nvPr/>
        </p:nvSpPr>
        <p:spPr>
          <a:xfrm>
            <a:off x="3429000" y="2152650"/>
            <a:ext cx="3657600" cy="1524000"/>
          </a:xfrm>
          <a:prstGeom prst="cub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altLang="ja-JP" dirty="0">
                <a:solidFill>
                  <a:srgbClr val="000000"/>
                </a:solidFill>
                <a:latin typeface="Arial"/>
                <a:cs typeface="Arial"/>
              </a:rPr>
              <a:t>Implementation phase</a:t>
            </a:r>
          </a:p>
          <a:p>
            <a:pPr algn="ctr" fontAlgn="auto">
              <a:spcBef>
                <a:spcPts val="0"/>
              </a:spcBef>
              <a:spcAft>
                <a:spcPts val="0"/>
              </a:spcAft>
              <a:defRPr/>
            </a:pPr>
            <a:r>
              <a:rPr lang="en-US" altLang="ja-JP" dirty="0">
                <a:solidFill>
                  <a:srgbClr val="000000"/>
                </a:solidFill>
                <a:latin typeface="Arial"/>
                <a:cs typeface="Arial"/>
              </a:rPr>
              <a:t>2 years</a:t>
            </a:r>
            <a:endParaRPr lang="ja-JP" altLang="en-US" dirty="0">
              <a:solidFill>
                <a:srgbClr val="000000"/>
              </a:solidFill>
              <a:latin typeface="Arial"/>
              <a:cs typeface="Arial"/>
            </a:endParaRPr>
          </a:p>
        </p:txBody>
      </p:sp>
      <p:sp>
        <p:nvSpPr>
          <p:cNvPr id="7" name="直方体 6"/>
          <p:cNvSpPr/>
          <p:nvPr/>
        </p:nvSpPr>
        <p:spPr>
          <a:xfrm>
            <a:off x="6705600" y="2152650"/>
            <a:ext cx="2133600" cy="1524000"/>
          </a:xfrm>
          <a:prstGeom prst="cub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altLang="ja-JP" dirty="0">
                <a:solidFill>
                  <a:srgbClr val="000000"/>
                </a:solidFill>
                <a:latin typeface="Arial"/>
                <a:cs typeface="Arial"/>
              </a:rPr>
              <a:t>Maintenance phase</a:t>
            </a:r>
          </a:p>
          <a:p>
            <a:pPr algn="ctr" fontAlgn="auto">
              <a:spcBef>
                <a:spcPts val="0"/>
              </a:spcBef>
              <a:spcAft>
                <a:spcPts val="0"/>
              </a:spcAft>
              <a:defRPr/>
            </a:pPr>
            <a:r>
              <a:rPr lang="en-US" altLang="ja-JP" dirty="0">
                <a:solidFill>
                  <a:srgbClr val="000000"/>
                </a:solidFill>
                <a:latin typeface="Arial"/>
                <a:cs typeface="Arial"/>
              </a:rPr>
              <a:t>On going</a:t>
            </a:r>
            <a:endParaRPr lang="ja-JP" altLang="en-US" dirty="0">
              <a:solidFill>
                <a:srgbClr val="000000"/>
              </a:solidFill>
              <a:latin typeface="Arial"/>
              <a:cs typeface="Arial"/>
            </a:endParaRPr>
          </a:p>
        </p:txBody>
      </p:sp>
      <p:sp>
        <p:nvSpPr>
          <p:cNvPr id="8" name="角丸四角形吹き出し 7"/>
          <p:cNvSpPr/>
          <p:nvPr/>
        </p:nvSpPr>
        <p:spPr>
          <a:xfrm>
            <a:off x="304800" y="4095750"/>
            <a:ext cx="1371600" cy="1905000"/>
          </a:xfrm>
          <a:prstGeom prst="wedgeRoundRectCallout">
            <a:avLst>
              <a:gd name="adj1" fmla="val -389"/>
              <a:gd name="adj2" fmla="val -76045"/>
              <a:gd name="adj3" fmla="val 16667"/>
            </a:avLst>
          </a:prstGeom>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buFont typeface="Arial" charset="0"/>
              <a:buChar char="•"/>
              <a:defRPr/>
            </a:pPr>
            <a:r>
              <a:rPr lang="en-US" altLang="ja-JP" dirty="0">
                <a:solidFill>
                  <a:srgbClr val="000000"/>
                </a:solidFill>
                <a:latin typeface="Arial"/>
                <a:cs typeface="Arial"/>
              </a:rPr>
              <a:t>Situation analysis</a:t>
            </a:r>
          </a:p>
          <a:p>
            <a:pPr fontAlgn="auto">
              <a:spcBef>
                <a:spcPts val="0"/>
              </a:spcBef>
              <a:spcAft>
                <a:spcPts val="0"/>
              </a:spcAft>
              <a:buFont typeface="Arial" charset="0"/>
              <a:buChar char="•"/>
              <a:defRPr/>
            </a:pPr>
            <a:r>
              <a:rPr lang="en-US" altLang="ja-JP" dirty="0">
                <a:solidFill>
                  <a:srgbClr val="000000"/>
                </a:solidFill>
                <a:latin typeface="Arial"/>
                <a:cs typeface="Arial"/>
              </a:rPr>
              <a:t>Training of managers</a:t>
            </a:r>
          </a:p>
          <a:p>
            <a:pPr fontAlgn="auto">
              <a:spcBef>
                <a:spcPts val="0"/>
              </a:spcBef>
              <a:spcAft>
                <a:spcPts val="0"/>
              </a:spcAft>
              <a:buFont typeface="Arial" charset="0"/>
              <a:buChar char="•"/>
              <a:defRPr/>
            </a:pPr>
            <a:endParaRPr lang="ja-JP" altLang="en-US" sz="1600" dirty="0">
              <a:solidFill>
                <a:srgbClr val="000000"/>
              </a:solidFill>
              <a:latin typeface="Arial"/>
              <a:cs typeface="Arial"/>
            </a:endParaRPr>
          </a:p>
        </p:txBody>
      </p:sp>
      <p:sp>
        <p:nvSpPr>
          <p:cNvPr id="9" name="角丸四角形吹き出し 8"/>
          <p:cNvSpPr/>
          <p:nvPr/>
        </p:nvSpPr>
        <p:spPr>
          <a:xfrm>
            <a:off x="1752600" y="4079875"/>
            <a:ext cx="1371600" cy="1905000"/>
          </a:xfrm>
          <a:prstGeom prst="wedgeRoundRectCallout">
            <a:avLst>
              <a:gd name="adj1" fmla="val -389"/>
              <a:gd name="adj2" fmla="val -76045"/>
              <a:gd name="adj3" fmla="val 16667"/>
            </a:avLst>
          </a:prstGeom>
          <a:ln/>
        </p:spPr>
        <p:style>
          <a:lnRef idx="2">
            <a:schemeClr val="accent2"/>
          </a:lnRef>
          <a:fillRef idx="1">
            <a:schemeClr val="lt1"/>
          </a:fillRef>
          <a:effectRef idx="0">
            <a:schemeClr val="accent2"/>
          </a:effectRef>
          <a:fontRef idx="minor">
            <a:schemeClr val="dk1"/>
          </a:fontRef>
        </p:style>
        <p:txBody>
          <a:bodyPr/>
          <a:lstStyle/>
          <a:p>
            <a:pPr fontAlgn="auto">
              <a:spcBef>
                <a:spcPts val="0"/>
              </a:spcBef>
              <a:spcAft>
                <a:spcPts val="0"/>
              </a:spcAft>
              <a:buFont typeface="Arial" charset="0"/>
              <a:buChar char="•"/>
              <a:defRPr/>
            </a:pPr>
            <a:r>
              <a:rPr lang="en-US" altLang="ja-JP" dirty="0">
                <a:solidFill>
                  <a:srgbClr val="000000"/>
                </a:solidFill>
                <a:latin typeface="Arial"/>
                <a:cs typeface="Arial"/>
              </a:rPr>
              <a:t>Training of staff</a:t>
            </a:r>
          </a:p>
          <a:p>
            <a:pPr fontAlgn="auto">
              <a:spcBef>
                <a:spcPts val="0"/>
              </a:spcBef>
              <a:spcAft>
                <a:spcPts val="0"/>
              </a:spcAft>
              <a:buFont typeface="Arial" charset="0"/>
              <a:buChar char="•"/>
              <a:defRPr/>
            </a:pPr>
            <a:r>
              <a:rPr lang="en-US" altLang="ja-JP" dirty="0">
                <a:solidFill>
                  <a:srgbClr val="000000"/>
                </a:solidFill>
                <a:latin typeface="Arial"/>
                <a:cs typeface="Arial"/>
              </a:rPr>
              <a:t>Sorting</a:t>
            </a:r>
          </a:p>
          <a:p>
            <a:pPr fontAlgn="auto">
              <a:spcBef>
                <a:spcPts val="0"/>
              </a:spcBef>
              <a:spcAft>
                <a:spcPts val="0"/>
              </a:spcAft>
              <a:buFont typeface="Arial" charset="0"/>
              <a:buChar char="•"/>
              <a:defRPr/>
            </a:pPr>
            <a:r>
              <a:rPr lang="en-US" altLang="ja-JP" dirty="0">
                <a:solidFill>
                  <a:srgbClr val="000000"/>
                </a:solidFill>
                <a:latin typeface="Arial"/>
                <a:cs typeface="Arial"/>
              </a:rPr>
              <a:t>Setting</a:t>
            </a:r>
          </a:p>
          <a:p>
            <a:pPr fontAlgn="auto">
              <a:spcBef>
                <a:spcPts val="0"/>
              </a:spcBef>
              <a:spcAft>
                <a:spcPts val="0"/>
              </a:spcAft>
              <a:buFont typeface="Arial" charset="0"/>
              <a:buChar char="•"/>
              <a:defRPr/>
            </a:pPr>
            <a:r>
              <a:rPr lang="en-US" altLang="ja-JP" dirty="0">
                <a:solidFill>
                  <a:srgbClr val="000000"/>
                </a:solidFill>
                <a:latin typeface="Arial"/>
                <a:cs typeface="Arial"/>
              </a:rPr>
              <a:t>Shining</a:t>
            </a:r>
            <a:endParaRPr lang="ja-JP" altLang="en-US" dirty="0">
              <a:solidFill>
                <a:srgbClr val="000000"/>
              </a:solidFill>
              <a:latin typeface="Arial"/>
              <a:cs typeface="Arial"/>
            </a:endParaRPr>
          </a:p>
        </p:txBody>
      </p:sp>
      <p:sp>
        <p:nvSpPr>
          <p:cNvPr id="10" name="角丸四角形吹き出し 9"/>
          <p:cNvSpPr/>
          <p:nvPr/>
        </p:nvSpPr>
        <p:spPr>
          <a:xfrm>
            <a:off x="3200400" y="4111625"/>
            <a:ext cx="3429000" cy="1905000"/>
          </a:xfrm>
          <a:prstGeom prst="wedgeRoundRectCallout">
            <a:avLst>
              <a:gd name="adj1" fmla="val -5668"/>
              <a:gd name="adj2" fmla="val -71715"/>
              <a:gd name="adj3" fmla="val 16667"/>
            </a:avLst>
          </a:prstGeom>
        </p:spPr>
        <p:style>
          <a:lnRef idx="2">
            <a:schemeClr val="accent5"/>
          </a:lnRef>
          <a:fillRef idx="1">
            <a:schemeClr val="lt1"/>
          </a:fillRef>
          <a:effectRef idx="0">
            <a:schemeClr val="accent5"/>
          </a:effectRef>
          <a:fontRef idx="minor">
            <a:schemeClr val="dk1"/>
          </a:fontRef>
        </p:style>
        <p:txBody>
          <a:bodyPr/>
          <a:lstStyle/>
          <a:p>
            <a:pPr fontAlgn="auto">
              <a:spcBef>
                <a:spcPts val="0"/>
              </a:spcBef>
              <a:spcAft>
                <a:spcPts val="0"/>
              </a:spcAft>
              <a:buFont typeface="Arial" charset="0"/>
              <a:buChar char="•"/>
              <a:defRPr/>
            </a:pPr>
            <a:r>
              <a:rPr lang="en-US" altLang="ja-JP" dirty="0">
                <a:solidFill>
                  <a:srgbClr val="000000"/>
                </a:solidFill>
                <a:latin typeface="Arial"/>
                <a:cs typeface="Arial"/>
              </a:rPr>
              <a:t>Standardizing</a:t>
            </a:r>
          </a:p>
          <a:p>
            <a:pPr fontAlgn="auto">
              <a:spcBef>
                <a:spcPts val="0"/>
              </a:spcBef>
              <a:spcAft>
                <a:spcPts val="0"/>
              </a:spcAft>
              <a:buFont typeface="Arial" charset="0"/>
              <a:buChar char="•"/>
              <a:defRPr/>
            </a:pPr>
            <a:r>
              <a:rPr lang="en-US" altLang="ja-JP" dirty="0">
                <a:solidFill>
                  <a:srgbClr val="000000"/>
                </a:solidFill>
                <a:latin typeface="Arial"/>
                <a:cs typeface="Arial"/>
              </a:rPr>
              <a:t>Sustaining</a:t>
            </a:r>
          </a:p>
          <a:p>
            <a:pPr fontAlgn="auto">
              <a:spcBef>
                <a:spcPts val="0"/>
              </a:spcBef>
              <a:spcAft>
                <a:spcPts val="0"/>
              </a:spcAft>
              <a:buFont typeface="Arial" charset="0"/>
              <a:buChar char="•"/>
              <a:defRPr/>
            </a:pPr>
            <a:r>
              <a:rPr lang="en-US" altLang="ja-JP" dirty="0">
                <a:solidFill>
                  <a:srgbClr val="000000"/>
                </a:solidFill>
                <a:latin typeface="Arial"/>
                <a:cs typeface="Arial"/>
              </a:rPr>
              <a:t>Expansion areas to practice 5S activities</a:t>
            </a:r>
          </a:p>
          <a:p>
            <a:pPr fontAlgn="auto">
              <a:spcBef>
                <a:spcPts val="0"/>
              </a:spcBef>
              <a:spcAft>
                <a:spcPts val="0"/>
              </a:spcAft>
              <a:buFont typeface="Arial" charset="0"/>
              <a:buChar char="•"/>
              <a:defRPr/>
            </a:pPr>
            <a:endParaRPr lang="ja-JP" altLang="en-US" dirty="0">
              <a:solidFill>
                <a:srgbClr val="000000"/>
              </a:solidFill>
              <a:latin typeface="Arial"/>
              <a:cs typeface="Arial"/>
            </a:endParaRPr>
          </a:p>
        </p:txBody>
      </p:sp>
      <p:sp>
        <p:nvSpPr>
          <p:cNvPr id="11" name="角丸四角形吹き出し 10"/>
          <p:cNvSpPr/>
          <p:nvPr/>
        </p:nvSpPr>
        <p:spPr>
          <a:xfrm>
            <a:off x="6629400" y="4079875"/>
            <a:ext cx="1905000" cy="1905000"/>
          </a:xfrm>
          <a:prstGeom prst="wedgeRoundRectCallout">
            <a:avLst>
              <a:gd name="adj1" fmla="val -389"/>
              <a:gd name="adj2" fmla="val -76045"/>
              <a:gd name="adj3" fmla="val 16667"/>
            </a:avLst>
          </a:prstGeom>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buFont typeface="Arial" charset="0"/>
              <a:buChar char="•"/>
              <a:defRPr/>
            </a:pPr>
            <a:r>
              <a:rPr lang="en-US" altLang="ja-JP" sz="1600" dirty="0">
                <a:solidFill>
                  <a:srgbClr val="000000"/>
                </a:solidFill>
                <a:latin typeface="Arial"/>
                <a:cs typeface="Arial"/>
              </a:rPr>
              <a:t> </a:t>
            </a:r>
            <a:r>
              <a:rPr lang="en-US" altLang="ja-JP" dirty="0">
                <a:solidFill>
                  <a:srgbClr val="000000"/>
                </a:solidFill>
                <a:latin typeface="Arial"/>
                <a:cs typeface="Arial"/>
              </a:rPr>
              <a:t>Continue 5S cycle </a:t>
            </a:r>
          </a:p>
        </p:txBody>
      </p:sp>
      <p:sp>
        <p:nvSpPr>
          <p:cNvPr id="2" name="タイトル 1"/>
          <p:cNvSpPr>
            <a:spLocks noGrp="1"/>
          </p:cNvSpPr>
          <p:nvPr>
            <p:ph type="title"/>
          </p:nvPr>
        </p:nvSpPr>
        <p:spPr/>
        <p:txBody>
          <a:bodyPr rtlCol="0">
            <a:normAutofit/>
          </a:bodyPr>
          <a:lstStyle/>
          <a:p>
            <a:pPr fontAlgn="auto">
              <a:spcAft>
                <a:spcPts val="0"/>
              </a:spcAft>
              <a:defRPr/>
            </a:pPr>
            <a:r>
              <a:rPr lang="en-US" altLang="ja-JP" sz="4000" dirty="0">
                <a:solidFill>
                  <a:srgbClr val="000000"/>
                </a:solidFill>
                <a:effectLst>
                  <a:outerShdw blurRad="38100" dist="38100" dir="2700000" algn="tl">
                    <a:srgbClr val="000000">
                      <a:alpha val="43137"/>
                    </a:srgbClr>
                  </a:outerShdw>
                </a:effectLst>
                <a:latin typeface="Arial"/>
                <a:cs typeface="Arial"/>
              </a:rPr>
              <a:t>5S-KAIZEN-TQM Phases</a:t>
            </a:r>
            <a:endParaRPr lang="ja-JP" altLang="en-US" sz="4000" dirty="0">
              <a:solidFill>
                <a:srgbClr val="000000"/>
              </a:solidFill>
              <a:latin typeface="Arial"/>
              <a:cs typeface="Arial"/>
            </a:endParaRPr>
          </a:p>
        </p:txBody>
      </p:sp>
      <p:sp>
        <p:nvSpPr>
          <p:cNvPr id="111626" name="スライド番号プレースホルダー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5143CD73-DCD0-E649-A5EB-55CF509129C9}" type="slidenum">
              <a:rPr kumimoji="0" lang="en-US" altLang="ja-JP" sz="1000">
                <a:solidFill>
                  <a:schemeClr val="tx2"/>
                </a:solidFill>
                <a:latin typeface="Arial"/>
                <a:cs typeface="Arial"/>
              </a:rPr>
              <a:pPr/>
              <a:t>45</a:t>
            </a:fld>
            <a:endParaRPr kumimoji="0" lang="en-US" altLang="ja-JP" sz="1000" dirty="0">
              <a:solidFill>
                <a:schemeClr val="tx2"/>
              </a:solidFill>
              <a:latin typeface="Arial"/>
              <a:cs typeface="Arial"/>
            </a:endParaRPr>
          </a:p>
        </p:txBody>
      </p:sp>
    </p:spTree>
    <p:extLst>
      <p:ext uri="{BB962C8B-B14F-4D97-AF65-F5344CB8AC3E}">
        <p14:creationId xmlns:p14="http://schemas.microsoft.com/office/powerpoint/2010/main" val="1157834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タイトル 1"/>
          <p:cNvSpPr>
            <a:spLocks noGrp="1"/>
          </p:cNvSpPr>
          <p:nvPr>
            <p:ph type="title"/>
          </p:nvPr>
        </p:nvSpPr>
        <p:spPr/>
        <p:txBody>
          <a:bodyPr>
            <a:normAutofit/>
          </a:bodyPr>
          <a:lstStyle/>
          <a:p>
            <a:r>
              <a:rPr lang="en-US" altLang="ja-JP" sz="3600" b="1" dirty="0">
                <a:solidFill>
                  <a:srgbClr val="000000"/>
                </a:solidFill>
                <a:latin typeface="Arial"/>
                <a:cs typeface="Arial"/>
              </a:rPr>
              <a:t>Target of 5S</a:t>
            </a:r>
            <a:endParaRPr lang="ja-JP" altLang="en-US" sz="3600" b="1" dirty="0">
              <a:solidFill>
                <a:srgbClr val="000000"/>
              </a:solidFill>
              <a:latin typeface="Arial"/>
              <a:ea typeface="HGP明朝E" charset="0"/>
              <a:cs typeface="Arial"/>
            </a:endParaRPr>
          </a:p>
        </p:txBody>
      </p:sp>
      <p:sp>
        <p:nvSpPr>
          <p:cNvPr id="69634" name="Rectangle 4"/>
          <p:cNvSpPr>
            <a:spLocks noGrp="1" noChangeArrowheads="1"/>
          </p:cNvSpPr>
          <p:nvPr>
            <p:ph idx="1"/>
          </p:nvPr>
        </p:nvSpPr>
        <p:spPr/>
        <p:txBody>
          <a:bodyPr>
            <a:normAutofit fontScale="92500" lnSpcReduction="20000"/>
          </a:bodyPr>
          <a:lstStyle/>
          <a:p>
            <a:pPr>
              <a:buFontTx/>
              <a:buNone/>
            </a:pPr>
            <a:r>
              <a:rPr lang="en-US" altLang="ja-JP" dirty="0">
                <a:latin typeface="Arial"/>
                <a:cs typeface="Arial"/>
              </a:rPr>
              <a:t>Targets of Five-S include:</a:t>
            </a:r>
          </a:p>
          <a:p>
            <a:pPr>
              <a:buFontTx/>
              <a:buNone/>
            </a:pPr>
            <a:endParaRPr lang="en-US" altLang="ja-JP" dirty="0">
              <a:latin typeface="Arial"/>
              <a:cs typeface="Arial"/>
            </a:endParaRPr>
          </a:p>
          <a:p>
            <a:pPr>
              <a:buFont typeface="Wingdings" charset="0"/>
              <a:buChar char="ü"/>
            </a:pPr>
            <a:r>
              <a:rPr lang="en-US" altLang="ja-JP" b="1" dirty="0">
                <a:solidFill>
                  <a:srgbClr val="FF0F15"/>
                </a:solidFill>
                <a:latin typeface="Arial"/>
                <a:cs typeface="Arial"/>
              </a:rPr>
              <a:t>Zero</a:t>
            </a:r>
            <a:r>
              <a:rPr lang="en-US" altLang="ja-JP" dirty="0">
                <a:latin typeface="Arial"/>
                <a:cs typeface="Arial"/>
              </a:rPr>
              <a:t> changeovers leading to product/ service diversification</a:t>
            </a:r>
          </a:p>
          <a:p>
            <a:pPr>
              <a:buFont typeface="Wingdings" charset="0"/>
              <a:buChar char="ü"/>
            </a:pPr>
            <a:r>
              <a:rPr lang="en-US" altLang="ja-JP" b="1" dirty="0">
                <a:solidFill>
                  <a:srgbClr val="FF0F15"/>
                </a:solidFill>
                <a:latin typeface="Arial"/>
                <a:cs typeface="Arial"/>
              </a:rPr>
              <a:t>Zero</a:t>
            </a:r>
            <a:r>
              <a:rPr lang="en-US" altLang="ja-JP" dirty="0">
                <a:latin typeface="Arial"/>
                <a:cs typeface="Arial"/>
              </a:rPr>
              <a:t> defects leading to higher quality</a:t>
            </a:r>
          </a:p>
          <a:p>
            <a:pPr>
              <a:buFont typeface="Wingdings" charset="0"/>
              <a:buChar char="ü"/>
            </a:pPr>
            <a:r>
              <a:rPr lang="en-US" altLang="ja-JP" b="1" dirty="0">
                <a:solidFill>
                  <a:srgbClr val="FF0F15"/>
                </a:solidFill>
                <a:latin typeface="Arial"/>
                <a:cs typeface="Arial"/>
              </a:rPr>
              <a:t>Zero</a:t>
            </a:r>
            <a:r>
              <a:rPr lang="en-US" altLang="ja-JP" dirty="0">
                <a:latin typeface="Arial"/>
                <a:cs typeface="Arial"/>
              </a:rPr>
              <a:t> waste leading to lower cost</a:t>
            </a:r>
          </a:p>
          <a:p>
            <a:pPr>
              <a:buFont typeface="Wingdings" charset="0"/>
              <a:buChar char="ü"/>
            </a:pPr>
            <a:r>
              <a:rPr lang="en-US" altLang="ja-JP" b="1" dirty="0">
                <a:solidFill>
                  <a:srgbClr val="FF0F15"/>
                </a:solidFill>
                <a:latin typeface="Arial"/>
                <a:cs typeface="Arial"/>
              </a:rPr>
              <a:t>Zero</a:t>
            </a:r>
            <a:r>
              <a:rPr lang="en-US" altLang="ja-JP" dirty="0">
                <a:latin typeface="Arial"/>
                <a:cs typeface="Arial"/>
              </a:rPr>
              <a:t> delays leading to on time delivery</a:t>
            </a:r>
          </a:p>
          <a:p>
            <a:pPr>
              <a:buFont typeface="Wingdings" charset="0"/>
              <a:buChar char="ü"/>
            </a:pPr>
            <a:r>
              <a:rPr lang="en-US" altLang="ja-JP" b="1" dirty="0">
                <a:solidFill>
                  <a:srgbClr val="FF0F15"/>
                </a:solidFill>
                <a:latin typeface="Arial"/>
                <a:cs typeface="Arial"/>
              </a:rPr>
              <a:t>Zero</a:t>
            </a:r>
            <a:r>
              <a:rPr lang="en-US" altLang="ja-JP" dirty="0">
                <a:latin typeface="Arial"/>
                <a:cs typeface="Arial"/>
              </a:rPr>
              <a:t> injuries promoting safety</a:t>
            </a:r>
          </a:p>
          <a:p>
            <a:pPr>
              <a:buFont typeface="Wingdings" charset="0"/>
              <a:buChar char="ü"/>
            </a:pPr>
            <a:r>
              <a:rPr lang="en-US" altLang="ja-JP" b="1" dirty="0">
                <a:solidFill>
                  <a:srgbClr val="FF0F15"/>
                </a:solidFill>
                <a:latin typeface="Arial"/>
                <a:cs typeface="Arial"/>
              </a:rPr>
              <a:t>Zero</a:t>
            </a:r>
            <a:r>
              <a:rPr lang="en-US" altLang="ja-JP" dirty="0">
                <a:latin typeface="Arial"/>
                <a:cs typeface="Arial"/>
              </a:rPr>
              <a:t> breakdowns bringing better maintenance</a:t>
            </a:r>
          </a:p>
        </p:txBody>
      </p:sp>
      <p:sp>
        <p:nvSpPr>
          <p:cNvPr id="69635" name="スライド番号プレースホルダー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Arial" charset="0"/>
              </a:defRPr>
            </a:lvl1pPr>
            <a:lvl2pPr marL="742950" indent="-285750">
              <a:defRPr kumimoji="1" sz="2400">
                <a:solidFill>
                  <a:schemeClr val="tx1"/>
                </a:solidFill>
                <a:latin typeface="Arial" charset="0"/>
                <a:ea typeface="Arial" charset="0"/>
                <a:cs typeface="Arial" charset="0"/>
              </a:defRPr>
            </a:lvl2pPr>
            <a:lvl3pPr marL="1143000" indent="-228600">
              <a:defRPr kumimoji="1" sz="2400">
                <a:solidFill>
                  <a:schemeClr val="tx1"/>
                </a:solidFill>
                <a:latin typeface="Arial" charset="0"/>
                <a:ea typeface="Arial" charset="0"/>
                <a:cs typeface="Arial" charset="0"/>
              </a:defRPr>
            </a:lvl3pPr>
            <a:lvl4pPr marL="1600200" indent="-228600">
              <a:defRPr kumimoji="1" sz="2400">
                <a:solidFill>
                  <a:schemeClr val="tx1"/>
                </a:solidFill>
                <a:latin typeface="Arial" charset="0"/>
                <a:ea typeface="Arial" charset="0"/>
                <a:cs typeface="Arial" charset="0"/>
              </a:defRPr>
            </a:lvl4pPr>
            <a:lvl5pPr marL="2057400" indent="-228600">
              <a:defRPr kumimoji="1" sz="2400">
                <a:solidFill>
                  <a:schemeClr val="tx1"/>
                </a:solidFill>
                <a:latin typeface="Arial" charset="0"/>
                <a:ea typeface="Arial" charset="0"/>
                <a:cs typeface="Arial" charset="0"/>
              </a:defRPr>
            </a:lvl5pPr>
            <a:lvl6pPr marL="2514600" indent="-228600" fontAlgn="base">
              <a:spcBef>
                <a:spcPct val="0"/>
              </a:spcBef>
              <a:spcAft>
                <a:spcPct val="0"/>
              </a:spcAft>
              <a:defRPr kumimoji="1" sz="2400">
                <a:solidFill>
                  <a:schemeClr val="tx1"/>
                </a:solidFill>
                <a:latin typeface="Arial" charset="0"/>
                <a:ea typeface="Arial" charset="0"/>
                <a:cs typeface="Arial" charset="0"/>
              </a:defRPr>
            </a:lvl6pPr>
            <a:lvl7pPr marL="2971800" indent="-228600" fontAlgn="base">
              <a:spcBef>
                <a:spcPct val="0"/>
              </a:spcBef>
              <a:spcAft>
                <a:spcPct val="0"/>
              </a:spcAft>
              <a:defRPr kumimoji="1" sz="2400">
                <a:solidFill>
                  <a:schemeClr val="tx1"/>
                </a:solidFill>
                <a:latin typeface="Arial" charset="0"/>
                <a:ea typeface="Arial" charset="0"/>
                <a:cs typeface="Arial" charset="0"/>
              </a:defRPr>
            </a:lvl7pPr>
            <a:lvl8pPr marL="3429000" indent="-228600" fontAlgn="base">
              <a:spcBef>
                <a:spcPct val="0"/>
              </a:spcBef>
              <a:spcAft>
                <a:spcPct val="0"/>
              </a:spcAft>
              <a:defRPr kumimoji="1" sz="2400">
                <a:solidFill>
                  <a:schemeClr val="tx1"/>
                </a:solidFill>
                <a:latin typeface="Arial" charset="0"/>
                <a:ea typeface="Arial" charset="0"/>
                <a:cs typeface="Arial" charset="0"/>
              </a:defRPr>
            </a:lvl8pPr>
            <a:lvl9pPr marL="3886200" indent="-228600" fontAlgn="base">
              <a:spcBef>
                <a:spcPct val="0"/>
              </a:spcBef>
              <a:spcAft>
                <a:spcPct val="0"/>
              </a:spcAft>
              <a:defRPr kumimoji="1" sz="2400">
                <a:solidFill>
                  <a:schemeClr val="tx1"/>
                </a:solidFill>
                <a:latin typeface="Arial" charset="0"/>
                <a:ea typeface="Arial" charset="0"/>
                <a:cs typeface="Arial" charset="0"/>
              </a:defRPr>
            </a:lvl9pPr>
          </a:lstStyle>
          <a:p>
            <a:fld id="{9A4AE53A-1440-6842-BCCC-15E079C554BA}" type="slidenum">
              <a:rPr kumimoji="0" lang="en-US" altLang="ja-JP" sz="1000">
                <a:solidFill>
                  <a:schemeClr val="tx2"/>
                </a:solidFill>
                <a:latin typeface="Candara" charset="0"/>
              </a:rPr>
              <a:pPr/>
              <a:t>46</a:t>
            </a:fld>
            <a:endParaRPr kumimoji="0" lang="en-US" altLang="ja-JP" sz="1000" dirty="0">
              <a:solidFill>
                <a:schemeClr val="tx2"/>
              </a:solidFill>
              <a:latin typeface="Candara" charset="0"/>
            </a:endParaRPr>
          </a:p>
        </p:txBody>
      </p:sp>
    </p:spTree>
    <p:extLst>
      <p:ext uri="{BB962C8B-B14F-4D97-AF65-F5344CB8AC3E}">
        <p14:creationId xmlns:p14="http://schemas.microsoft.com/office/powerpoint/2010/main" val="1710458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altLang="ja-JP" sz="3900" b="1" dirty="0">
                <a:effectLst>
                  <a:outerShdw blurRad="38100" dist="38100" dir="2700000" algn="tl">
                    <a:srgbClr val="DDDDDD"/>
                  </a:outerShdw>
                </a:effectLst>
                <a:latin typeface="Arial"/>
                <a:cs typeface="Arial"/>
              </a:rPr>
              <a:t>Remember (1/2)</a:t>
            </a:r>
          </a:p>
        </p:txBody>
      </p:sp>
      <p:sp>
        <p:nvSpPr>
          <p:cNvPr id="24579" name="Content Placeholder 2"/>
          <p:cNvSpPr>
            <a:spLocks noGrp="1"/>
          </p:cNvSpPr>
          <p:nvPr>
            <p:ph idx="1"/>
          </p:nvPr>
        </p:nvSpPr>
        <p:spPr/>
        <p:txBody>
          <a:bodyPr>
            <a:normAutofit fontScale="92500" lnSpcReduction="10000"/>
          </a:bodyPr>
          <a:lstStyle/>
          <a:p>
            <a:pPr eaLnBrk="1" hangingPunct="1">
              <a:spcBef>
                <a:spcPct val="0"/>
              </a:spcBef>
            </a:pPr>
            <a:r>
              <a:rPr lang="en-US" altLang="ja-JP" sz="2800" dirty="0">
                <a:latin typeface="Arial"/>
                <a:cs typeface="Arial"/>
              </a:rPr>
              <a:t>5S implementation can </a:t>
            </a:r>
            <a:r>
              <a:rPr lang="en-US" altLang="ja-JP" sz="2800" dirty="0">
                <a:solidFill>
                  <a:srgbClr val="0000FF"/>
                </a:solidFill>
                <a:latin typeface="Arial"/>
                <a:cs typeface="Arial"/>
              </a:rPr>
              <a:t>improve both working environment and the service content</a:t>
            </a:r>
            <a:r>
              <a:rPr lang="en-US" altLang="ja-JP" sz="2800" dirty="0">
                <a:latin typeface="Arial"/>
                <a:cs typeface="Arial"/>
              </a:rPr>
              <a:t>.</a:t>
            </a:r>
          </a:p>
          <a:p>
            <a:pPr lvl="1" eaLnBrk="1" hangingPunct="1">
              <a:spcBef>
                <a:spcPct val="0"/>
              </a:spcBef>
            </a:pPr>
            <a:r>
              <a:rPr lang="en-US" altLang="ja-JP" dirty="0">
                <a:latin typeface="Arial"/>
                <a:cs typeface="Arial"/>
              </a:rPr>
              <a:t>Benefits on WEI will be better realized as you go along the training.</a:t>
            </a:r>
          </a:p>
          <a:p>
            <a:pPr eaLnBrk="1" hangingPunct="1">
              <a:spcBef>
                <a:spcPct val="0"/>
              </a:spcBef>
            </a:pPr>
            <a:r>
              <a:rPr lang="en-US" altLang="ja-JP" sz="2800" dirty="0">
                <a:solidFill>
                  <a:srgbClr val="0000FF"/>
                </a:solidFill>
                <a:latin typeface="Arial"/>
                <a:cs typeface="Arial"/>
              </a:rPr>
              <a:t>Go systematically to implement S1-S5</a:t>
            </a:r>
            <a:r>
              <a:rPr lang="en-US" altLang="ja-JP" sz="2800" dirty="0">
                <a:latin typeface="Arial"/>
                <a:cs typeface="Arial"/>
              </a:rPr>
              <a:t>:</a:t>
            </a:r>
          </a:p>
          <a:p>
            <a:pPr lvl="1" eaLnBrk="1" hangingPunct="1">
              <a:spcBef>
                <a:spcPct val="0"/>
              </a:spcBef>
            </a:pPr>
            <a:r>
              <a:rPr lang="en-US" altLang="ja-JP" dirty="0">
                <a:latin typeface="Arial"/>
                <a:cs typeface="Arial"/>
              </a:rPr>
              <a:t>Sort necessary &amp; unnecessary items;</a:t>
            </a:r>
          </a:p>
          <a:p>
            <a:pPr lvl="1" eaLnBrk="1" hangingPunct="1">
              <a:spcBef>
                <a:spcPct val="0"/>
              </a:spcBef>
            </a:pPr>
            <a:r>
              <a:rPr lang="en-US" altLang="ja-JP" dirty="0">
                <a:latin typeface="Arial"/>
                <a:cs typeface="Arial"/>
              </a:rPr>
              <a:t>Arrange items according to work flow;</a:t>
            </a:r>
          </a:p>
          <a:p>
            <a:pPr lvl="1" eaLnBrk="1" hangingPunct="1">
              <a:spcBef>
                <a:spcPct val="0"/>
              </a:spcBef>
            </a:pPr>
            <a:r>
              <a:rPr lang="en-US" altLang="ja-JP" dirty="0">
                <a:latin typeface="Arial"/>
                <a:cs typeface="Arial"/>
              </a:rPr>
              <a:t>Make workplace and tools shining (daily cleaning);</a:t>
            </a:r>
          </a:p>
          <a:p>
            <a:pPr lvl="1" eaLnBrk="1" hangingPunct="1">
              <a:spcBef>
                <a:spcPct val="0"/>
              </a:spcBef>
            </a:pPr>
            <a:r>
              <a:rPr lang="en-US" altLang="ja-JP" dirty="0">
                <a:latin typeface="Arial"/>
                <a:cs typeface="Arial"/>
              </a:rPr>
              <a:t>Standardize </a:t>
            </a:r>
            <a:r>
              <a:rPr lang="en-US" dirty="0">
                <a:latin typeface="Arial"/>
                <a:cs typeface="Arial"/>
              </a:rPr>
              <a:t>“</a:t>
            </a:r>
            <a:r>
              <a:rPr lang="en-US" altLang="ja-JP" dirty="0">
                <a:latin typeface="Arial"/>
                <a:cs typeface="Arial"/>
              </a:rPr>
              <a:t>sort-set-shine</a:t>
            </a:r>
            <a:r>
              <a:rPr lang="en-US" dirty="0">
                <a:latin typeface="Arial"/>
                <a:cs typeface="Arial"/>
              </a:rPr>
              <a:t>”</a:t>
            </a:r>
            <a:r>
              <a:rPr lang="en-US" altLang="ja-JP" dirty="0">
                <a:latin typeface="Arial"/>
                <a:cs typeface="Arial"/>
              </a:rPr>
              <a:t> process; and</a:t>
            </a:r>
          </a:p>
          <a:p>
            <a:pPr lvl="1" eaLnBrk="1" hangingPunct="1">
              <a:spcBef>
                <a:spcPct val="0"/>
              </a:spcBef>
            </a:pPr>
            <a:r>
              <a:rPr lang="en-US" altLang="ja-JP" dirty="0">
                <a:latin typeface="Arial"/>
                <a:cs typeface="Arial"/>
              </a:rPr>
              <a:t>Workers acquire positive attitude to sustain &amp; improve quality of health services.</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25320716-D38C-EA47-84A3-9FB608316CA3}" type="slidenum">
              <a:rPr lang="en-US" altLang="ja-JP">
                <a:solidFill>
                  <a:srgbClr val="B5A788"/>
                </a:solidFill>
              </a:rPr>
              <a:pPr eaLnBrk="1" hangingPunct="1"/>
              <a:t>47</a:t>
            </a:fld>
            <a:endParaRPr lang="en-US" altLang="ja-JP">
              <a:solidFill>
                <a:srgbClr val="B5A788"/>
              </a:solidFill>
            </a:endParaRPr>
          </a:p>
        </p:txBody>
      </p:sp>
    </p:spTree>
    <p:extLst>
      <p:ext uri="{BB962C8B-B14F-4D97-AF65-F5344CB8AC3E}">
        <p14:creationId xmlns:p14="http://schemas.microsoft.com/office/powerpoint/2010/main" val="885220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altLang="ja-JP" sz="3900" b="1" dirty="0">
                <a:effectLst>
                  <a:outerShdw blurRad="38100" dist="38100" dir="2700000" algn="tl">
                    <a:srgbClr val="DDDDDD"/>
                  </a:outerShdw>
                </a:effectLst>
                <a:latin typeface="Arial"/>
                <a:cs typeface="Arial"/>
              </a:rPr>
              <a:t>Remember (2/2)</a:t>
            </a:r>
          </a:p>
        </p:txBody>
      </p:sp>
      <p:sp>
        <p:nvSpPr>
          <p:cNvPr id="25603" name="Content Placeholder 2"/>
          <p:cNvSpPr>
            <a:spLocks noGrp="1"/>
          </p:cNvSpPr>
          <p:nvPr>
            <p:ph idx="1"/>
          </p:nvPr>
        </p:nvSpPr>
        <p:spPr/>
        <p:txBody>
          <a:bodyPr>
            <a:normAutofit fontScale="92500" lnSpcReduction="20000"/>
          </a:bodyPr>
          <a:lstStyle/>
          <a:p>
            <a:pPr eaLnBrk="1" hangingPunct="1">
              <a:spcBef>
                <a:spcPct val="0"/>
              </a:spcBef>
            </a:pPr>
            <a:r>
              <a:rPr lang="en-US" altLang="ja-JP" sz="2800" dirty="0">
                <a:latin typeface="Arial"/>
                <a:cs typeface="Arial"/>
              </a:rPr>
              <a:t>Effectiveness of 5S in improving health care services content:</a:t>
            </a:r>
          </a:p>
          <a:p>
            <a:pPr lvl="1" eaLnBrk="1" hangingPunct="1">
              <a:spcBef>
                <a:spcPct val="0"/>
              </a:spcBef>
            </a:pPr>
            <a:r>
              <a:rPr lang="en-US" altLang="ja-JP" dirty="0">
                <a:solidFill>
                  <a:srgbClr val="0000FF"/>
                </a:solidFill>
                <a:latin typeface="Arial"/>
                <a:cs typeface="Arial"/>
              </a:rPr>
              <a:t>Complement to patient safety efforts</a:t>
            </a:r>
            <a:r>
              <a:rPr lang="en-US" altLang="ja-JP" dirty="0">
                <a:latin typeface="Arial"/>
                <a:cs typeface="Arial"/>
              </a:rPr>
              <a:t>, e.g.,</a:t>
            </a:r>
          </a:p>
          <a:p>
            <a:pPr lvl="2" eaLnBrk="1" hangingPunct="1">
              <a:spcBef>
                <a:spcPct val="0"/>
              </a:spcBef>
            </a:pPr>
            <a:r>
              <a:rPr lang="en-US" altLang="ja-JP" sz="2800" dirty="0">
                <a:latin typeface="Arial"/>
                <a:cs typeface="Arial"/>
              </a:rPr>
              <a:t>Minimizes chances of providing wrong medicine, and treating wrong patients through </a:t>
            </a:r>
            <a:r>
              <a:rPr lang="en-US" altLang="ja-JP" sz="2800" u="sng" dirty="0">
                <a:latin typeface="Arial"/>
                <a:cs typeface="Arial"/>
              </a:rPr>
              <a:t>proper sorting </a:t>
            </a:r>
            <a:r>
              <a:rPr lang="en-US" altLang="ja-JP" sz="2800" dirty="0">
                <a:latin typeface="Arial"/>
                <a:cs typeface="Arial"/>
              </a:rPr>
              <a:t>(</a:t>
            </a:r>
            <a:r>
              <a:rPr lang="en-US" altLang="ja-JP" sz="2800" i="1" dirty="0">
                <a:latin typeface="Arial"/>
                <a:cs typeface="Arial"/>
              </a:rPr>
              <a:t>files, records</a:t>
            </a:r>
            <a:r>
              <a:rPr lang="en-US" altLang="ja-JP" sz="2800" dirty="0">
                <a:latin typeface="Arial"/>
                <a:cs typeface="Arial"/>
              </a:rPr>
              <a:t>) and </a:t>
            </a:r>
            <a:r>
              <a:rPr lang="en-US" altLang="ja-JP" sz="2800" u="sng" dirty="0">
                <a:latin typeface="Arial"/>
                <a:cs typeface="Arial"/>
              </a:rPr>
              <a:t>appropriate labeling</a:t>
            </a:r>
            <a:r>
              <a:rPr lang="en-US" altLang="ja-JP" sz="2800" dirty="0">
                <a:latin typeface="Arial"/>
                <a:cs typeface="Arial"/>
              </a:rPr>
              <a:t> (</a:t>
            </a:r>
            <a:r>
              <a:rPr lang="en-US" altLang="ja-JP" sz="2800" i="1" dirty="0">
                <a:latin typeface="Arial"/>
                <a:cs typeface="Arial"/>
              </a:rPr>
              <a:t>medicines, op-sites</a:t>
            </a:r>
            <a:r>
              <a:rPr lang="en-US" altLang="ja-JP" sz="2800" dirty="0">
                <a:latin typeface="Arial"/>
                <a:cs typeface="Arial"/>
              </a:rPr>
              <a:t>), as well as, use of checklist to avoid leaving items (</a:t>
            </a:r>
            <a:r>
              <a:rPr lang="en-US" altLang="ja-JP" sz="2800" i="1" dirty="0">
                <a:latin typeface="Arial"/>
                <a:cs typeface="Arial"/>
              </a:rPr>
              <a:t>such as gauze and scissors</a:t>
            </a:r>
            <a:r>
              <a:rPr lang="en-US" altLang="ja-JP" sz="2800" dirty="0">
                <a:latin typeface="Arial"/>
                <a:cs typeface="Arial"/>
              </a:rPr>
              <a:t>)</a:t>
            </a:r>
            <a:r>
              <a:rPr lang="en-US" altLang="ja-JP" sz="2800" i="1" dirty="0">
                <a:latin typeface="Arial"/>
                <a:cs typeface="Arial"/>
              </a:rPr>
              <a:t> </a:t>
            </a:r>
            <a:r>
              <a:rPr lang="en-US" altLang="ja-JP" sz="2800" dirty="0">
                <a:latin typeface="Arial"/>
                <a:cs typeface="Arial"/>
              </a:rPr>
              <a:t>by use of </a:t>
            </a:r>
            <a:r>
              <a:rPr lang="en-US" altLang="ja-JP" sz="2800" u="sng" dirty="0">
                <a:latin typeface="Arial"/>
                <a:cs typeface="Arial"/>
              </a:rPr>
              <a:t>safe surgery checklist</a:t>
            </a:r>
            <a:r>
              <a:rPr lang="en-US" altLang="ja-JP" sz="2800" dirty="0">
                <a:latin typeface="Arial"/>
                <a:cs typeface="Arial"/>
              </a:rPr>
              <a:t>.</a:t>
            </a:r>
          </a:p>
          <a:p>
            <a:pPr lvl="1" eaLnBrk="1" hangingPunct="1">
              <a:spcBef>
                <a:spcPct val="0"/>
              </a:spcBef>
            </a:pPr>
            <a:r>
              <a:rPr lang="en-US" altLang="ja-JP" dirty="0">
                <a:solidFill>
                  <a:srgbClr val="0000FF"/>
                </a:solidFill>
                <a:latin typeface="Arial"/>
                <a:cs typeface="Arial"/>
              </a:rPr>
              <a:t>Contribute to better continuum of care</a:t>
            </a:r>
            <a:r>
              <a:rPr lang="en-US" altLang="ja-JP" dirty="0">
                <a:latin typeface="Arial"/>
                <a:cs typeface="Arial"/>
              </a:rPr>
              <a:t>, e.g., </a:t>
            </a:r>
          </a:p>
          <a:p>
            <a:pPr lvl="2" eaLnBrk="1" hangingPunct="1">
              <a:spcBef>
                <a:spcPct val="0"/>
              </a:spcBef>
            </a:pPr>
            <a:r>
              <a:rPr lang="en-US" altLang="ja-JP" sz="2800" dirty="0">
                <a:latin typeface="Arial"/>
                <a:cs typeface="Arial"/>
              </a:rPr>
              <a:t>Use of patient </a:t>
            </a:r>
            <a:r>
              <a:rPr lang="en-US" altLang="ja-JP" sz="2800" u="sng" dirty="0">
                <a:latin typeface="Arial"/>
                <a:cs typeface="Arial"/>
              </a:rPr>
              <a:t>discharge checklists </a:t>
            </a:r>
            <a:r>
              <a:rPr lang="en-US" altLang="ja-JP" sz="2800" dirty="0">
                <a:latin typeface="Arial"/>
                <a:cs typeface="Arial"/>
              </a:rPr>
              <a:t>ensure correct linkages to needed services. </a:t>
            </a:r>
          </a:p>
          <a:p>
            <a:pPr eaLnBrk="1" hangingPunct="1"/>
            <a:endParaRPr lang="en-US" altLang="ja-JP" dirty="0">
              <a:latin typeface="Gill Sans MT" charset="0"/>
            </a:endParaRP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3A3E2FE3-3E7B-7B43-A608-9679165A0A00}" type="slidenum">
              <a:rPr lang="en-US" altLang="ja-JP">
                <a:solidFill>
                  <a:srgbClr val="B5A788"/>
                </a:solidFill>
              </a:rPr>
              <a:pPr eaLnBrk="1" hangingPunct="1"/>
              <a:t>48</a:t>
            </a:fld>
            <a:endParaRPr lang="en-US" altLang="ja-JP">
              <a:solidFill>
                <a:srgbClr val="B5A788"/>
              </a:solidFill>
            </a:endParaRPr>
          </a:p>
        </p:txBody>
      </p:sp>
    </p:spTree>
    <p:extLst>
      <p:ext uri="{BB962C8B-B14F-4D97-AF65-F5344CB8AC3E}">
        <p14:creationId xmlns:p14="http://schemas.microsoft.com/office/powerpoint/2010/main" val="2921093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792162"/>
          </a:xfrm>
        </p:spPr>
        <p:txBody>
          <a:bodyPr>
            <a:normAutofit/>
          </a:bodyPr>
          <a:lstStyle/>
          <a:p>
            <a:r>
              <a:rPr kumimoji="1" lang="en-US" altLang="ja-JP" sz="3200" b="1" dirty="0">
                <a:latin typeface="Arial"/>
                <a:cs typeface="Arial"/>
              </a:rPr>
              <a:t>Example of 5S activities</a:t>
            </a:r>
            <a:endParaRPr kumimoji="1" lang="ja-JP" altLang="en-US" sz="3200" b="1" dirty="0">
              <a:latin typeface="Arial"/>
              <a:cs typeface="Arial"/>
            </a:endParaRPr>
          </a:p>
        </p:txBody>
      </p:sp>
      <p:sp>
        <p:nvSpPr>
          <p:cNvPr id="6" name="テキスト プレースホルダー 5"/>
          <p:cNvSpPr>
            <a:spLocks noGrp="1"/>
          </p:cNvSpPr>
          <p:nvPr>
            <p:ph type="body" idx="1"/>
          </p:nvPr>
        </p:nvSpPr>
        <p:spPr>
          <a:xfrm>
            <a:off x="457200" y="1066800"/>
            <a:ext cx="4040188" cy="955675"/>
          </a:xfrm>
        </p:spPr>
        <p:txBody>
          <a:bodyPr>
            <a:normAutofit fontScale="85000" lnSpcReduction="10000"/>
          </a:bodyPr>
          <a:lstStyle/>
          <a:p>
            <a:pPr algn="ctr"/>
            <a:r>
              <a:rPr lang="en-US" altLang="ja-JP" dirty="0">
                <a:latin typeface="Arial"/>
                <a:cs typeface="Arial"/>
              </a:rPr>
              <a:t>Before 5S (2009)</a:t>
            </a:r>
          </a:p>
          <a:p>
            <a:pPr algn="ctr"/>
            <a:r>
              <a:rPr lang="en-US" altLang="ja-JP" sz="2100" b="0" dirty="0">
                <a:latin typeface="Arial"/>
                <a:cs typeface="Arial"/>
              </a:rPr>
              <a:t>Disorganized items in the store. Took long time to searching items needed</a:t>
            </a:r>
            <a:endParaRPr lang="ja-JP" altLang="en-US" sz="2100" b="0" dirty="0">
              <a:latin typeface="Arial"/>
              <a:cs typeface="Arial"/>
            </a:endParaRPr>
          </a:p>
        </p:txBody>
      </p:sp>
      <p:sp>
        <p:nvSpPr>
          <p:cNvPr id="8" name="テキスト プレースホルダー 7"/>
          <p:cNvSpPr>
            <a:spLocks noGrp="1"/>
          </p:cNvSpPr>
          <p:nvPr>
            <p:ph type="body" sz="quarter" idx="3"/>
          </p:nvPr>
        </p:nvSpPr>
        <p:spPr>
          <a:xfrm>
            <a:off x="4645025" y="1066800"/>
            <a:ext cx="4041775" cy="1108075"/>
          </a:xfrm>
        </p:spPr>
        <p:txBody>
          <a:bodyPr>
            <a:normAutofit fontScale="85000" lnSpcReduction="20000"/>
          </a:bodyPr>
          <a:lstStyle/>
          <a:p>
            <a:pPr algn="ctr"/>
            <a:r>
              <a:rPr lang="en-US" altLang="ja-JP" dirty="0">
                <a:latin typeface="Arial"/>
                <a:cs typeface="Arial"/>
              </a:rPr>
              <a:t>After 5S (2010)</a:t>
            </a:r>
          </a:p>
          <a:p>
            <a:pPr algn="ctr"/>
            <a:r>
              <a:rPr lang="en-US" altLang="ja-JP" sz="2100" b="0" dirty="0">
                <a:latin typeface="Arial"/>
                <a:cs typeface="Arial"/>
              </a:rPr>
              <a:t>Use labeling and organize items lead to minimize time for searching items, easy to control stocks </a:t>
            </a:r>
            <a:endParaRPr lang="ja-JP" altLang="en-US" sz="2100" b="0" dirty="0">
              <a:latin typeface="Arial"/>
              <a:cs typeface="Arial"/>
            </a:endParaRPr>
          </a:p>
        </p:txBody>
      </p:sp>
      <p:sp>
        <p:nvSpPr>
          <p:cNvPr id="4" name="スライド番号プレースホルダー 3"/>
          <p:cNvSpPr>
            <a:spLocks noGrp="1"/>
          </p:cNvSpPr>
          <p:nvPr>
            <p:ph type="sldNum" sz="quarter" idx="12"/>
          </p:nvPr>
        </p:nvSpPr>
        <p:spPr/>
        <p:txBody>
          <a:bodyPr/>
          <a:lstStyle/>
          <a:p>
            <a:fld id="{D1AC95EA-0E77-4576-A759-294F15427008}" type="slidenum">
              <a:rPr lang="en-US" smtClean="0">
                <a:latin typeface="Arial"/>
                <a:cs typeface="Arial"/>
              </a:rPr>
              <a:t>49</a:t>
            </a:fld>
            <a:endParaRPr lang="en-US" dirty="0">
              <a:latin typeface="Arial"/>
              <a:cs typeface="Arial"/>
            </a:endParaRPr>
          </a:p>
        </p:txBody>
      </p:sp>
      <p:pic>
        <p:nvPicPr>
          <p:cNvPr id="10" name="コンテンツ プレースホルダー 8" descr="BMC before 5S.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pic>
        <p:nvPicPr>
          <p:cNvPr id="11" name="コンテンツ プレースホルダー 1" descr="IMG_4620.jpg"/>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7607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b="1" dirty="0">
                <a:solidFill>
                  <a:srgbClr val="000000"/>
                </a:solidFill>
                <a:latin typeface="Arial"/>
                <a:cs typeface="Arial"/>
              </a:rPr>
              <a:t>Work together and do something with big positive attitude?</a:t>
            </a:r>
            <a:endParaRPr kumimoji="1" lang="ja-JP" altLang="en-US" b="1" dirty="0">
              <a:solidFill>
                <a:srgbClr val="000000"/>
              </a:solidFill>
              <a:latin typeface="Arial"/>
              <a:cs typeface="Arial"/>
            </a:endParaRPr>
          </a:p>
        </p:txBody>
      </p:sp>
      <p:sp>
        <p:nvSpPr>
          <p:cNvPr id="2" name="スライド番号プレースホルダー 1"/>
          <p:cNvSpPr>
            <a:spLocks noGrp="1"/>
          </p:cNvSpPr>
          <p:nvPr>
            <p:ph type="sldNum" sz="quarter" idx="12"/>
          </p:nvPr>
        </p:nvSpPr>
        <p:spPr/>
        <p:txBody>
          <a:bodyPr/>
          <a:lstStyle/>
          <a:p>
            <a:fld id="{D1AC95EA-0E77-4576-A759-294F15427008}" type="slidenum">
              <a:rPr lang="en-US" b="1" smtClean="0">
                <a:latin typeface="Arial"/>
                <a:cs typeface="Arial"/>
              </a:rPr>
              <a:t>5</a:t>
            </a:fld>
            <a:endParaRPr lang="en-US" b="1" dirty="0">
              <a:latin typeface="Arial"/>
              <a:cs typeface="Arial"/>
            </a:endParaRP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200400"/>
            <a:ext cx="2794000" cy="2496207"/>
          </a:xfrm>
          <a:prstGeom prst="rect">
            <a:avLst/>
          </a:prstGeom>
        </p:spPr>
      </p:pic>
      <p:pic>
        <p:nvPicPr>
          <p:cNvPr id="7" name="図 6"/>
          <p:cNvPicPr>
            <a:picLocks noChangeAspect="1"/>
          </p:cNvPicPr>
          <p:nvPr/>
        </p:nvPicPr>
        <p:blipFill>
          <a:blip r:embed="rId3"/>
          <a:stretch>
            <a:fillRect/>
          </a:stretch>
        </p:blipFill>
        <p:spPr>
          <a:xfrm>
            <a:off x="3505200" y="2057400"/>
            <a:ext cx="5488902" cy="3886200"/>
          </a:xfrm>
          <a:prstGeom prst="rect">
            <a:avLst/>
          </a:prstGeom>
        </p:spPr>
      </p:pic>
    </p:spTree>
    <p:extLst>
      <p:ext uri="{BB962C8B-B14F-4D97-AF65-F5344CB8AC3E}">
        <p14:creationId xmlns:p14="http://schemas.microsoft.com/office/powerpoint/2010/main" val="2046720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563562"/>
          </a:xfrm>
        </p:spPr>
        <p:txBody>
          <a:bodyPr>
            <a:normAutofit fontScale="90000"/>
          </a:bodyPr>
          <a:lstStyle/>
          <a:p>
            <a:r>
              <a:rPr lang="en-US" altLang="ja-JP" b="1" dirty="0">
                <a:latin typeface="Arial"/>
                <a:cs typeface="Arial"/>
              </a:rPr>
              <a:t>Example of 5S activities</a:t>
            </a:r>
            <a:endParaRPr kumimoji="1" lang="ja-JP" altLang="en-US" dirty="0">
              <a:latin typeface="Arial"/>
              <a:cs typeface="Arial"/>
            </a:endParaRPr>
          </a:p>
        </p:txBody>
      </p:sp>
      <p:sp>
        <p:nvSpPr>
          <p:cNvPr id="9" name="テキスト プレースホルダー 8"/>
          <p:cNvSpPr>
            <a:spLocks noGrp="1"/>
          </p:cNvSpPr>
          <p:nvPr>
            <p:ph type="body" idx="1"/>
          </p:nvPr>
        </p:nvSpPr>
        <p:spPr>
          <a:xfrm>
            <a:off x="457200" y="990600"/>
            <a:ext cx="4040188" cy="1184275"/>
          </a:xfrm>
        </p:spPr>
        <p:txBody>
          <a:bodyPr/>
          <a:lstStyle/>
          <a:p>
            <a:pPr algn="ctr"/>
            <a:r>
              <a:rPr kumimoji="1" lang="en-US" altLang="ja-JP" dirty="0">
                <a:latin typeface="Arial"/>
                <a:cs typeface="Arial"/>
              </a:rPr>
              <a:t>Before 5S</a:t>
            </a:r>
          </a:p>
          <a:p>
            <a:pPr algn="ctr"/>
            <a:r>
              <a:rPr kumimoji="1" lang="en-US" altLang="ja-JP" sz="2000" b="0" dirty="0">
                <a:latin typeface="Arial"/>
                <a:cs typeface="Arial"/>
              </a:rPr>
              <a:t>Disorganized </a:t>
            </a:r>
            <a:r>
              <a:rPr lang="en-US" altLang="ja-JP" sz="2000" b="0" dirty="0">
                <a:latin typeface="Arial"/>
                <a:cs typeface="Arial"/>
              </a:rPr>
              <a:t>ca</a:t>
            </a:r>
            <a:r>
              <a:rPr kumimoji="1" lang="en-US" altLang="ja-JP" sz="2000" b="0" dirty="0">
                <a:latin typeface="Arial"/>
                <a:cs typeface="Arial"/>
              </a:rPr>
              <a:t>binet in a ward at </a:t>
            </a:r>
            <a:r>
              <a:rPr lang="en-US" altLang="ja-JP" sz="2000" b="0" dirty="0" err="1">
                <a:latin typeface="Arial"/>
                <a:cs typeface="Arial"/>
              </a:rPr>
              <a:t>U</a:t>
            </a:r>
            <a:r>
              <a:rPr kumimoji="1" lang="en-US" altLang="ja-JP" sz="2000" b="0" dirty="0" err="1">
                <a:latin typeface="Arial"/>
                <a:cs typeface="Arial"/>
              </a:rPr>
              <a:t>sangi</a:t>
            </a:r>
            <a:r>
              <a:rPr kumimoji="1" lang="en-US" altLang="ja-JP" sz="2000" b="0" dirty="0">
                <a:latin typeface="Arial"/>
                <a:cs typeface="Arial"/>
              </a:rPr>
              <a:t> DH</a:t>
            </a:r>
          </a:p>
        </p:txBody>
      </p:sp>
      <p:sp>
        <p:nvSpPr>
          <p:cNvPr id="11" name="テキスト プレースホルダー 10"/>
          <p:cNvSpPr>
            <a:spLocks noGrp="1"/>
          </p:cNvSpPr>
          <p:nvPr>
            <p:ph type="body" sz="quarter" idx="3"/>
          </p:nvPr>
        </p:nvSpPr>
        <p:spPr>
          <a:xfrm>
            <a:off x="4645025" y="990600"/>
            <a:ext cx="4041775" cy="1184275"/>
          </a:xfrm>
        </p:spPr>
        <p:txBody>
          <a:bodyPr/>
          <a:lstStyle/>
          <a:p>
            <a:pPr algn="ctr"/>
            <a:r>
              <a:rPr lang="en-US" altLang="ja-JP" dirty="0">
                <a:latin typeface="Arial"/>
                <a:cs typeface="Arial"/>
              </a:rPr>
              <a:t>After 5S</a:t>
            </a:r>
          </a:p>
          <a:p>
            <a:endParaRPr kumimoji="1" lang="ja-JP" altLang="en-US" dirty="0">
              <a:latin typeface="Arial"/>
              <a:cs typeface="Arial"/>
            </a:endParaRPr>
          </a:p>
        </p:txBody>
      </p:sp>
      <p:sp>
        <p:nvSpPr>
          <p:cNvPr id="7" name="スライド番号プレースホルダー 6"/>
          <p:cNvSpPr>
            <a:spLocks noGrp="1"/>
          </p:cNvSpPr>
          <p:nvPr>
            <p:ph type="sldNum" sz="quarter" idx="12"/>
          </p:nvPr>
        </p:nvSpPr>
        <p:spPr/>
        <p:txBody>
          <a:bodyPr/>
          <a:lstStyle/>
          <a:p>
            <a:fld id="{D1AC95EA-0E77-4576-A759-294F15427008}" type="slidenum">
              <a:rPr lang="en-US" smtClean="0">
                <a:latin typeface="Arial"/>
                <a:cs typeface="Arial"/>
              </a:rPr>
              <a:t>50</a:t>
            </a:fld>
            <a:endParaRPr lang="en-US" dirty="0">
              <a:latin typeface="Arial"/>
              <a:cs typeface="Arial"/>
            </a:endParaRPr>
          </a:p>
        </p:txBody>
      </p:sp>
      <p:pic>
        <p:nvPicPr>
          <p:cNvPr id="5" name="コンテンツ プレースホルダー 4"/>
          <p:cNvPicPr>
            <a:picLocks noGrp="1" noChangeAspect="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p:pic>
      <p:pic>
        <p:nvPicPr>
          <p:cNvPr id="3" name="コンテンツ プレースホルダー 2"/>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67020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314074" y="4823160"/>
            <a:ext cx="8616560" cy="543087"/>
          </a:xfrm>
        </p:spPr>
        <p:txBody>
          <a:bodyPr>
            <a:noAutofit/>
          </a:bodyPr>
          <a:lstStyle/>
          <a:p>
            <a:pPr algn="ctr"/>
            <a:r>
              <a:rPr lang="en-US" altLang="ja-JP" sz="1800" dirty="0">
                <a:latin typeface="Arial"/>
                <a:cs typeface="Arial"/>
              </a:rPr>
              <a:t>Using color coding for </a:t>
            </a:r>
            <a:r>
              <a:rPr kumimoji="1" lang="en-US" altLang="ja-JP" sz="1800" dirty="0">
                <a:latin typeface="Arial"/>
                <a:cs typeface="Arial"/>
              </a:rPr>
              <a:t>Visual control of ampules in a ward at MNH </a:t>
            </a:r>
            <a:endParaRPr kumimoji="1" lang="ja-JP" altLang="en-US" sz="1800" dirty="0">
              <a:latin typeface="Arial"/>
              <a:cs typeface="Arial"/>
            </a:endParaRPr>
          </a:p>
        </p:txBody>
      </p:sp>
      <p:pic>
        <p:nvPicPr>
          <p:cNvPr id="10" name="図プレースホルダー 9" descr="DSCF3983.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570372" y="221024"/>
            <a:ext cx="6008735" cy="4506551"/>
          </a:xfrm>
        </p:spPr>
      </p:pic>
      <p:sp>
        <p:nvSpPr>
          <p:cNvPr id="9" name="テキスト プレースホルダー 8"/>
          <p:cNvSpPr>
            <a:spLocks noGrp="1"/>
          </p:cNvSpPr>
          <p:nvPr>
            <p:ph type="body" sz="half" idx="2"/>
          </p:nvPr>
        </p:nvSpPr>
        <p:spPr>
          <a:xfrm>
            <a:off x="314074" y="5387270"/>
            <a:ext cx="2635493" cy="579768"/>
          </a:xfrm>
          <a:solidFill>
            <a:srgbClr val="008000"/>
          </a:solidFill>
        </p:spPr>
        <p:txBody>
          <a:bodyPr>
            <a:normAutofit fontScale="92500" lnSpcReduction="20000"/>
          </a:bodyPr>
          <a:lstStyle/>
          <a:p>
            <a:pPr algn="ctr"/>
            <a:r>
              <a:rPr kumimoji="1" lang="en-US" altLang="ja-JP" sz="1800" dirty="0">
                <a:solidFill>
                  <a:schemeClr val="bg1"/>
                </a:solidFill>
                <a:latin typeface="Arial"/>
                <a:cs typeface="Arial"/>
              </a:rPr>
              <a:t>Green means </a:t>
            </a:r>
          </a:p>
          <a:p>
            <a:pPr algn="ctr"/>
            <a:r>
              <a:rPr kumimoji="1" lang="en-US" altLang="ja-JP" sz="1800" dirty="0">
                <a:solidFill>
                  <a:schemeClr val="bg1"/>
                </a:solidFill>
                <a:latin typeface="Arial"/>
                <a:cs typeface="Arial"/>
              </a:rPr>
              <a:t>“</a:t>
            </a:r>
            <a:r>
              <a:rPr kumimoji="1" lang="en-US" altLang="ja-JP" sz="1800" i="1" dirty="0">
                <a:solidFill>
                  <a:schemeClr val="bg1"/>
                </a:solidFill>
                <a:latin typeface="Arial"/>
                <a:cs typeface="Arial"/>
              </a:rPr>
              <a:t>enough stock”</a:t>
            </a:r>
            <a:endParaRPr kumimoji="1" lang="en-US" altLang="ja-JP" dirty="0">
              <a:latin typeface="Arial"/>
              <a:cs typeface="Arial"/>
            </a:endParaRPr>
          </a:p>
        </p:txBody>
      </p:sp>
      <p:sp>
        <p:nvSpPr>
          <p:cNvPr id="12" name="テキスト プレースホルダー 8"/>
          <p:cNvSpPr txBox="1">
            <a:spLocks/>
          </p:cNvSpPr>
          <p:nvPr/>
        </p:nvSpPr>
        <p:spPr>
          <a:xfrm>
            <a:off x="2949567" y="5387270"/>
            <a:ext cx="2881293" cy="579769"/>
          </a:xfrm>
          <a:prstGeom prst="rect">
            <a:avLst/>
          </a:prstGeom>
          <a:solidFill>
            <a:srgbClr val="FFFF00"/>
          </a:solidFill>
        </p:spPr>
        <p:txBody>
          <a:bodyPr vert="horz" lIns="91440" tIns="45720" rIns="91440" bIns="45720" rtlCol="0">
            <a:noAutofit/>
          </a:bodyPr>
          <a:lstStyle>
            <a:lvl1pPr marL="0" indent="0" algn="l" defTabSz="457200" rtl="0" eaLnBrk="1" latinLnBrk="0" hangingPunct="1">
              <a:spcBef>
                <a:spcPct val="20000"/>
              </a:spcBef>
              <a:buFont typeface="Arial"/>
              <a:buNone/>
              <a:defRPr kumimoji="1"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kumimoji="1"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kumimoji="1"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kumimoji="1"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kumimoji="1"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kumimoji="1"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kumimoji="1"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kumimoji="1"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kumimoji="1" sz="900" kern="1200">
                <a:solidFill>
                  <a:schemeClr val="tx1"/>
                </a:solidFill>
                <a:latin typeface="+mn-lt"/>
                <a:ea typeface="+mn-ea"/>
                <a:cs typeface="+mn-cs"/>
              </a:defRPr>
            </a:lvl9pPr>
          </a:lstStyle>
          <a:p>
            <a:pPr algn="ctr"/>
            <a:r>
              <a:rPr lang="en-US" altLang="ja-JP" dirty="0">
                <a:latin typeface="Arial"/>
                <a:cs typeface="Arial"/>
              </a:rPr>
              <a:t>Yellow means giving warning on </a:t>
            </a:r>
          </a:p>
          <a:p>
            <a:pPr algn="ctr"/>
            <a:r>
              <a:rPr lang="en-US" altLang="ja-JP" sz="1800" dirty="0">
                <a:latin typeface="Arial"/>
                <a:cs typeface="Arial"/>
              </a:rPr>
              <a:t>“</a:t>
            </a:r>
            <a:r>
              <a:rPr lang="en-US" altLang="ja-JP" sz="1800" i="1" dirty="0">
                <a:latin typeface="Arial"/>
                <a:cs typeface="Arial"/>
              </a:rPr>
              <a:t>stock is getting less”</a:t>
            </a:r>
            <a:endParaRPr lang="en-US" altLang="ja-JP" sz="1800" dirty="0">
              <a:latin typeface="Arial"/>
              <a:cs typeface="Arial"/>
            </a:endParaRPr>
          </a:p>
        </p:txBody>
      </p:sp>
      <p:sp>
        <p:nvSpPr>
          <p:cNvPr id="13" name="テキスト プレースホルダー 8"/>
          <p:cNvSpPr txBox="1">
            <a:spLocks/>
          </p:cNvSpPr>
          <p:nvPr/>
        </p:nvSpPr>
        <p:spPr>
          <a:xfrm>
            <a:off x="5830860" y="5394647"/>
            <a:ext cx="3099774" cy="579769"/>
          </a:xfrm>
          <a:prstGeom prst="rect">
            <a:avLst/>
          </a:prstGeom>
          <a:solidFill>
            <a:srgbClr val="FF0000"/>
          </a:solidFill>
        </p:spPr>
        <p:txBody>
          <a:bodyPr vert="horz" lIns="91440" tIns="45720" rIns="91440" bIns="45720" rtlCol="0">
            <a:noAutofit/>
          </a:bodyPr>
          <a:lstStyle>
            <a:lvl1pPr marL="0" indent="0" algn="l" defTabSz="457200" rtl="0" eaLnBrk="1" latinLnBrk="0" hangingPunct="1">
              <a:spcBef>
                <a:spcPct val="20000"/>
              </a:spcBef>
              <a:buFont typeface="Arial"/>
              <a:buNone/>
              <a:defRPr kumimoji="1"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kumimoji="1"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kumimoji="1"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kumimoji="1"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kumimoji="1"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kumimoji="1"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kumimoji="1"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kumimoji="1"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kumimoji="1" sz="900" kern="1200">
                <a:solidFill>
                  <a:schemeClr val="tx1"/>
                </a:solidFill>
                <a:latin typeface="+mn-lt"/>
                <a:ea typeface="+mn-ea"/>
                <a:cs typeface="+mn-cs"/>
              </a:defRPr>
            </a:lvl9pPr>
          </a:lstStyle>
          <a:p>
            <a:pPr algn="ctr"/>
            <a:r>
              <a:rPr lang="en-US" altLang="ja-JP" dirty="0">
                <a:latin typeface="Arial"/>
                <a:cs typeface="Arial"/>
              </a:rPr>
              <a:t>Red means giving warning on </a:t>
            </a:r>
          </a:p>
          <a:p>
            <a:pPr algn="ctr"/>
            <a:r>
              <a:rPr lang="en-US" altLang="ja-JP" sz="1800" dirty="0">
                <a:latin typeface="Arial"/>
                <a:cs typeface="Arial"/>
              </a:rPr>
              <a:t>“close to </a:t>
            </a:r>
            <a:r>
              <a:rPr lang="en-US" altLang="ja-JP" sz="1800" i="1" dirty="0">
                <a:latin typeface="Arial"/>
                <a:cs typeface="Arial"/>
              </a:rPr>
              <a:t>stock out and refill ”</a:t>
            </a:r>
            <a:endParaRPr lang="en-US" altLang="ja-JP" sz="1800" dirty="0">
              <a:latin typeface="Arial"/>
              <a:cs typeface="Arial"/>
            </a:endParaRPr>
          </a:p>
        </p:txBody>
      </p:sp>
    </p:spTree>
    <p:extLst>
      <p:ext uri="{BB962C8B-B14F-4D97-AF65-F5344CB8AC3E}">
        <p14:creationId xmlns:p14="http://schemas.microsoft.com/office/powerpoint/2010/main" val="1749030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b="1" dirty="0">
                <a:latin typeface="Arial"/>
                <a:cs typeface="Arial"/>
              </a:rPr>
              <a:t>Wrap-up</a:t>
            </a:r>
            <a:endParaRPr kumimoji="1" lang="ja-JP" altLang="en-US" sz="3600" b="1" dirty="0">
              <a:latin typeface="Arial"/>
              <a:cs typeface="Arial"/>
            </a:endParaRPr>
          </a:p>
        </p:txBody>
      </p:sp>
      <p:sp>
        <p:nvSpPr>
          <p:cNvPr id="3" name="コンテンツ プレースホルダー 2"/>
          <p:cNvSpPr>
            <a:spLocks noGrp="1"/>
          </p:cNvSpPr>
          <p:nvPr>
            <p:ph idx="1"/>
          </p:nvPr>
        </p:nvSpPr>
        <p:spPr/>
        <p:txBody>
          <a:bodyPr>
            <a:normAutofit fontScale="92500"/>
          </a:bodyPr>
          <a:lstStyle/>
          <a:p>
            <a:r>
              <a:rPr lang="en-US" altLang="ja-JP" sz="2800" dirty="0">
                <a:latin typeface="Arial"/>
                <a:cs typeface="Arial"/>
              </a:rPr>
              <a:t>Positive attitude is very important for implementation of 5S activities</a:t>
            </a:r>
          </a:p>
          <a:p>
            <a:r>
              <a:rPr lang="en-US" altLang="ja-JP" sz="2800" dirty="0">
                <a:latin typeface="Arial"/>
                <a:cs typeface="Arial"/>
              </a:rPr>
              <a:t>It is not “Cleaning Campaign”</a:t>
            </a:r>
            <a:endParaRPr lang="ja-JP" altLang="en-US" sz="2800" dirty="0">
              <a:latin typeface="Arial"/>
              <a:cs typeface="Arial"/>
            </a:endParaRPr>
          </a:p>
          <a:p>
            <a:r>
              <a:rPr lang="en-US" altLang="ja-JP" sz="2800" dirty="0">
                <a:latin typeface="Arial"/>
                <a:cs typeface="Arial"/>
              </a:rPr>
              <a:t>5S activities are to create good working environment through reduction of  “</a:t>
            </a:r>
            <a:r>
              <a:rPr lang="en-US" altLang="ja-JP" sz="2800" dirty="0" err="1">
                <a:latin typeface="Arial"/>
                <a:cs typeface="Arial"/>
              </a:rPr>
              <a:t>Muri</a:t>
            </a:r>
            <a:r>
              <a:rPr lang="en-US" altLang="ja-JP" sz="2800" dirty="0">
                <a:latin typeface="Arial"/>
                <a:cs typeface="Arial"/>
              </a:rPr>
              <a:t>”(overburden), “Mura”(unevenness), and “</a:t>
            </a:r>
            <a:r>
              <a:rPr lang="en-US" altLang="ja-JP" sz="2800" dirty="0" err="1">
                <a:latin typeface="Arial"/>
                <a:cs typeface="Arial"/>
              </a:rPr>
              <a:t>Muda</a:t>
            </a:r>
            <a:r>
              <a:rPr lang="en-US" altLang="ja-JP" sz="2800" dirty="0">
                <a:latin typeface="Arial"/>
                <a:cs typeface="Arial"/>
              </a:rPr>
              <a:t>”(waste)</a:t>
            </a:r>
          </a:p>
          <a:p>
            <a:r>
              <a:rPr lang="en-US" altLang="ja-JP" sz="2800" dirty="0">
                <a:latin typeface="Arial"/>
                <a:cs typeface="Arial"/>
              </a:rPr>
              <a:t>5S can identify and reduce “abnormalities” and  “waste”, improve “team work”, “cleanness”, “safety” and “productivity”</a:t>
            </a:r>
          </a:p>
          <a:p>
            <a:r>
              <a:rPr lang="en-US" altLang="ja-JP" sz="2800" dirty="0">
                <a:latin typeface="Arial"/>
                <a:cs typeface="Arial"/>
              </a:rPr>
              <a:t>It is a basis of organization management</a:t>
            </a:r>
          </a:p>
          <a:p>
            <a:endParaRPr lang="en-US" altLang="ja-JP" sz="2800" dirty="0">
              <a:latin typeface="Arial"/>
              <a:cs typeface="Arial"/>
            </a:endParaRPr>
          </a:p>
          <a:p>
            <a:endParaRPr lang="en-US" altLang="ja-JP" sz="2800" dirty="0">
              <a:latin typeface="Arial"/>
              <a:cs typeface="Arial"/>
            </a:endParaRPr>
          </a:p>
        </p:txBody>
      </p:sp>
    </p:spTree>
    <p:extLst>
      <p:ext uri="{BB962C8B-B14F-4D97-AF65-F5344CB8AC3E}">
        <p14:creationId xmlns:p14="http://schemas.microsoft.com/office/powerpoint/2010/main" val="941245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76517"/>
            <a:ext cx="7772400" cy="1301108"/>
          </a:xfrm>
        </p:spPr>
        <p:txBody>
          <a:bodyPr/>
          <a:lstStyle/>
          <a:p>
            <a:r>
              <a:rPr kumimoji="1" lang="en-US" altLang="ja-JP" dirty="0">
                <a:latin typeface="Arial"/>
                <a:cs typeface="Arial"/>
              </a:rPr>
              <a:t>Thank you for listening !</a:t>
            </a:r>
            <a:endParaRPr kumimoji="1" lang="ja-JP" altLang="en-US" dirty="0">
              <a:latin typeface="Arial"/>
              <a:cs typeface="Arial"/>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5456" y="2991956"/>
            <a:ext cx="1774313" cy="2857863"/>
          </a:xfrm>
          <a:prstGeom prst="rect">
            <a:avLst/>
          </a:prstGeom>
        </p:spPr>
      </p:pic>
    </p:spTree>
    <p:extLst>
      <p:ext uri="{BB962C8B-B14F-4D97-AF65-F5344CB8AC3E}">
        <p14:creationId xmlns:p14="http://schemas.microsoft.com/office/powerpoint/2010/main" val="309587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304800"/>
            <a:ext cx="8839200" cy="1143000"/>
          </a:xfrm>
        </p:spPr>
        <p:txBody>
          <a:bodyPr>
            <a:noAutofit/>
          </a:bodyPr>
          <a:lstStyle/>
          <a:p>
            <a:r>
              <a:rPr kumimoji="1" lang="en-US" altLang="ja-JP" sz="2800" b="1" dirty="0">
                <a:solidFill>
                  <a:srgbClr val="000000"/>
                </a:solidFill>
                <a:latin typeface="Arial"/>
                <a:cs typeface="Arial"/>
              </a:rPr>
              <a:t>Even you are positive thinker, </a:t>
            </a:r>
            <a:br>
              <a:rPr kumimoji="1" lang="en-US" altLang="ja-JP" sz="2800" b="1" dirty="0">
                <a:solidFill>
                  <a:srgbClr val="000000"/>
                </a:solidFill>
                <a:latin typeface="Arial"/>
                <a:cs typeface="Arial"/>
              </a:rPr>
            </a:br>
            <a:r>
              <a:rPr lang="en-US" altLang="ja-JP" sz="2800" b="1" dirty="0">
                <a:solidFill>
                  <a:srgbClr val="000000"/>
                </a:solidFill>
                <a:latin typeface="Arial"/>
                <a:cs typeface="Arial"/>
              </a:rPr>
              <a:t>you </a:t>
            </a:r>
            <a:r>
              <a:rPr kumimoji="1" lang="en-US" altLang="ja-JP" sz="2800" b="1" dirty="0">
                <a:solidFill>
                  <a:srgbClr val="000000"/>
                </a:solidFill>
                <a:latin typeface="Arial"/>
                <a:cs typeface="Arial"/>
              </a:rPr>
              <a:t>still need something to make your ideas </a:t>
            </a:r>
            <a:r>
              <a:rPr lang="en-US" altLang="ja-JP" sz="2800" b="1" dirty="0">
                <a:solidFill>
                  <a:srgbClr val="000000"/>
                </a:solidFill>
                <a:latin typeface="Arial"/>
                <a:cs typeface="Arial"/>
              </a:rPr>
              <a:t>realistic</a:t>
            </a:r>
            <a:r>
              <a:rPr kumimoji="1" lang="en-US" altLang="ja-JP" sz="2800" b="1" dirty="0">
                <a:solidFill>
                  <a:srgbClr val="000090"/>
                </a:solidFill>
                <a:latin typeface="Arial"/>
                <a:cs typeface="Arial"/>
              </a:rPr>
              <a:t> </a:t>
            </a:r>
            <a:endParaRPr kumimoji="1" lang="ja-JP" altLang="en-US" sz="2800" b="1" dirty="0">
              <a:solidFill>
                <a:srgbClr val="000090"/>
              </a:solidFill>
              <a:latin typeface="Arial"/>
              <a:cs typeface="Arial"/>
            </a:endParaRPr>
          </a:p>
        </p:txBody>
      </p:sp>
      <p:sp>
        <p:nvSpPr>
          <p:cNvPr id="5" name="スライド番号プレースホルダー 4"/>
          <p:cNvSpPr>
            <a:spLocks noGrp="1"/>
          </p:cNvSpPr>
          <p:nvPr>
            <p:ph type="sldNum" sz="quarter" idx="12"/>
          </p:nvPr>
        </p:nvSpPr>
        <p:spPr/>
        <p:txBody>
          <a:bodyPr/>
          <a:lstStyle/>
          <a:p>
            <a:fld id="{D1AC95EA-0E77-4576-A759-294F15427008}" type="slidenum">
              <a:rPr lang="en-US" b="1" smtClean="0">
                <a:latin typeface="Arial"/>
                <a:cs typeface="Arial"/>
              </a:rPr>
              <a:t>6</a:t>
            </a:fld>
            <a:endParaRPr lang="en-US" b="1" dirty="0">
              <a:latin typeface="Arial"/>
              <a:cs typeface="Arial"/>
            </a:endParaRPr>
          </a:p>
        </p:txBody>
      </p:sp>
      <p:pic>
        <p:nvPicPr>
          <p:cNvPr id="4" name="図 3"/>
          <p:cNvPicPr>
            <a:picLocks noChangeAspect="1"/>
          </p:cNvPicPr>
          <p:nvPr/>
        </p:nvPicPr>
        <p:blipFill>
          <a:blip r:embed="rId2"/>
          <a:stretch>
            <a:fillRect/>
          </a:stretch>
        </p:blipFill>
        <p:spPr>
          <a:xfrm>
            <a:off x="2514600" y="2514600"/>
            <a:ext cx="3790774" cy="3581400"/>
          </a:xfrm>
          <a:prstGeom prst="rect">
            <a:avLst/>
          </a:prstGeom>
        </p:spPr>
      </p:pic>
      <p:sp>
        <p:nvSpPr>
          <p:cNvPr id="6" name="テキスト ボックス 5"/>
          <p:cNvSpPr txBox="1"/>
          <p:nvPr/>
        </p:nvSpPr>
        <p:spPr>
          <a:xfrm>
            <a:off x="3276600" y="1752600"/>
            <a:ext cx="2963647" cy="523220"/>
          </a:xfrm>
          <a:prstGeom prst="rect">
            <a:avLst/>
          </a:prstGeom>
          <a:noFill/>
        </p:spPr>
        <p:txBody>
          <a:bodyPr wrap="none" rtlCol="0">
            <a:spAutoFit/>
          </a:bodyPr>
          <a:lstStyle/>
          <a:p>
            <a:r>
              <a:rPr kumimoji="1" lang="en-US" altLang="ja-JP" sz="2800" b="1" dirty="0">
                <a:solidFill>
                  <a:srgbClr val="000000"/>
                </a:solidFill>
                <a:latin typeface="Arial"/>
                <a:cs typeface="Arial"/>
              </a:rPr>
              <a:t>You need tools !</a:t>
            </a:r>
            <a:endParaRPr kumimoji="1" lang="ja-JP" altLang="en-US" sz="2800" b="1" dirty="0">
              <a:solidFill>
                <a:srgbClr val="000000"/>
              </a:solidFill>
              <a:latin typeface="Arial"/>
              <a:cs typeface="Arial"/>
            </a:endParaRPr>
          </a:p>
        </p:txBody>
      </p:sp>
    </p:spTree>
    <p:extLst>
      <p:ext uri="{BB962C8B-B14F-4D97-AF65-F5344CB8AC3E}">
        <p14:creationId xmlns:p14="http://schemas.microsoft.com/office/powerpoint/2010/main" val="427623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solidFill>
                  <a:srgbClr val="000000"/>
                </a:solidFill>
                <a:latin typeface="Arial"/>
                <a:cs typeface="Arial"/>
              </a:rPr>
              <a:t>There are useful tools</a:t>
            </a:r>
            <a:endParaRPr kumimoji="1" lang="ja-JP" altLang="en-US" b="1" dirty="0">
              <a:solidFill>
                <a:srgbClr val="000000"/>
              </a:solidFill>
              <a:latin typeface="Arial"/>
              <a:cs typeface="Arial"/>
            </a:endParaRPr>
          </a:p>
        </p:txBody>
      </p:sp>
      <p:sp>
        <p:nvSpPr>
          <p:cNvPr id="4" name="スライド番号プレースホルダー 3"/>
          <p:cNvSpPr>
            <a:spLocks noGrp="1"/>
          </p:cNvSpPr>
          <p:nvPr>
            <p:ph type="sldNum" sz="quarter" idx="12"/>
          </p:nvPr>
        </p:nvSpPr>
        <p:spPr/>
        <p:txBody>
          <a:bodyPr/>
          <a:lstStyle/>
          <a:p>
            <a:fld id="{D1AC95EA-0E77-4576-A759-294F15427008}" type="slidenum">
              <a:rPr lang="en-US" b="1" smtClean="0">
                <a:latin typeface="Arial"/>
                <a:cs typeface="Arial"/>
              </a:rPr>
              <a:t>7</a:t>
            </a:fld>
            <a:endParaRPr lang="en-US" b="1" dirty="0">
              <a:latin typeface="Arial"/>
              <a:cs typeface="Arial"/>
            </a:endParaRPr>
          </a:p>
        </p:txBody>
      </p:sp>
      <p:pic>
        <p:nvPicPr>
          <p:cNvPr id="3" name="図 2"/>
          <p:cNvPicPr>
            <a:picLocks noChangeAspect="1"/>
          </p:cNvPicPr>
          <p:nvPr/>
        </p:nvPicPr>
        <p:blipFill>
          <a:blip r:embed="rId2"/>
          <a:stretch>
            <a:fillRect/>
          </a:stretch>
        </p:blipFill>
        <p:spPr>
          <a:xfrm>
            <a:off x="381000" y="1752600"/>
            <a:ext cx="2095500" cy="4699000"/>
          </a:xfrm>
          <a:prstGeom prst="rect">
            <a:avLst/>
          </a:prstGeom>
        </p:spPr>
      </p:pic>
      <p:pic>
        <p:nvPicPr>
          <p:cNvPr id="5" name="図 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362200" y="1676400"/>
            <a:ext cx="6576646" cy="3886200"/>
          </a:xfrm>
          <a:prstGeom prst="rect">
            <a:avLst/>
          </a:prstGeom>
        </p:spPr>
      </p:pic>
      <p:sp>
        <p:nvSpPr>
          <p:cNvPr id="6" name="テキスト ボックス 5"/>
          <p:cNvSpPr txBox="1"/>
          <p:nvPr/>
        </p:nvSpPr>
        <p:spPr>
          <a:xfrm>
            <a:off x="3858812" y="3048000"/>
            <a:ext cx="3639939" cy="1569660"/>
          </a:xfrm>
          <a:prstGeom prst="rect">
            <a:avLst/>
          </a:prstGeom>
          <a:noFill/>
        </p:spPr>
        <p:txBody>
          <a:bodyPr wrap="none" rtlCol="0">
            <a:spAutoFit/>
          </a:bodyPr>
          <a:lstStyle/>
          <a:p>
            <a:pPr algn="ctr"/>
            <a:r>
              <a:rPr kumimoji="1" lang="en-US" altLang="ja-JP" sz="4800" b="1" dirty="0">
                <a:solidFill>
                  <a:srgbClr val="FFFF00"/>
                </a:solidFill>
                <a:latin typeface="Arial"/>
                <a:cs typeface="Arial"/>
              </a:rPr>
              <a:t>5S</a:t>
            </a:r>
          </a:p>
          <a:p>
            <a:pPr algn="ctr"/>
            <a:r>
              <a:rPr kumimoji="1" lang="en-US" altLang="ja-JP" sz="4800" b="1" dirty="0">
                <a:solidFill>
                  <a:srgbClr val="FFFF00"/>
                </a:solidFill>
                <a:latin typeface="Arial"/>
                <a:cs typeface="Arial"/>
              </a:rPr>
              <a:t>approaches</a:t>
            </a:r>
            <a:endParaRPr kumimoji="1" lang="ja-JP" altLang="en-US" sz="4800" b="1" dirty="0">
              <a:solidFill>
                <a:srgbClr val="FFFF00"/>
              </a:solidFill>
              <a:latin typeface="Arial"/>
              <a:cs typeface="Arial"/>
            </a:endParaRPr>
          </a:p>
        </p:txBody>
      </p:sp>
    </p:spTree>
    <p:extLst>
      <p:ext uri="{BB962C8B-B14F-4D97-AF65-F5344CB8AC3E}">
        <p14:creationId xmlns:p14="http://schemas.microsoft.com/office/powerpoint/2010/main" val="109578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b="1" dirty="0">
                <a:solidFill>
                  <a:srgbClr val="000000"/>
                </a:solidFill>
                <a:latin typeface="Arial"/>
                <a:cs typeface="Arial"/>
              </a:rPr>
              <a:t>What is 5S ?</a:t>
            </a:r>
            <a:endParaRPr kumimoji="1" lang="ja-JP" altLang="en-US" b="1" dirty="0">
              <a:solidFill>
                <a:srgbClr val="000000"/>
              </a:solidFill>
              <a:latin typeface="Arial"/>
              <a:cs typeface="Arial"/>
            </a:endParaRPr>
          </a:p>
        </p:txBody>
      </p:sp>
      <p:sp>
        <p:nvSpPr>
          <p:cNvPr id="4" name="コンテンツ プレースホルダー 3"/>
          <p:cNvSpPr>
            <a:spLocks noGrp="1"/>
          </p:cNvSpPr>
          <p:nvPr>
            <p:ph idx="1"/>
          </p:nvPr>
        </p:nvSpPr>
        <p:spPr/>
        <p:txBody>
          <a:bodyPr>
            <a:normAutofit fontScale="85000" lnSpcReduction="20000"/>
          </a:bodyPr>
          <a:lstStyle/>
          <a:p>
            <a:pPr marL="274320" indent="-274320">
              <a:lnSpc>
                <a:spcPct val="140000"/>
              </a:lnSpc>
              <a:spcAft>
                <a:spcPts val="600"/>
              </a:spcAft>
              <a:defRPr/>
            </a:pPr>
            <a:r>
              <a:rPr lang="en-US" altLang="ja-JP" sz="3300" u="sng" dirty="0">
                <a:latin typeface="Arial"/>
                <a:ea typeface="ＭＳ 明朝" charset="0"/>
                <a:cs typeface="Arial"/>
              </a:rPr>
              <a:t>5S is a philosophy and a way of organizing and managing the workspace and work flow </a:t>
            </a:r>
            <a:r>
              <a:rPr lang="en-US" altLang="ja-JP" sz="3300" dirty="0">
                <a:latin typeface="Arial"/>
                <a:ea typeface="ＭＳ 明朝" charset="0"/>
                <a:cs typeface="Arial"/>
              </a:rPr>
              <a:t>with the intent to improve efficiency by eliminating </a:t>
            </a:r>
            <a:r>
              <a:rPr lang="en-US" altLang="ja-JP" sz="3300" dirty="0">
                <a:latin typeface="Arial"/>
                <a:cs typeface="Arial"/>
              </a:rPr>
              <a:t>waste</a:t>
            </a:r>
            <a:r>
              <a:rPr lang="en-US" altLang="ja-JP" sz="3300" dirty="0">
                <a:latin typeface="Arial"/>
                <a:ea typeface="ＭＳ 明朝" charset="0"/>
                <a:cs typeface="Arial"/>
              </a:rPr>
              <a:t>, improving </a:t>
            </a:r>
            <a:r>
              <a:rPr lang="en-US" altLang="ja-JP" sz="3300" dirty="0">
                <a:latin typeface="Arial"/>
                <a:cs typeface="Arial"/>
              </a:rPr>
              <a:t>flow</a:t>
            </a:r>
            <a:r>
              <a:rPr lang="en-US" altLang="ja-JP" sz="3300" dirty="0">
                <a:latin typeface="Arial"/>
                <a:ea typeface="ＭＳ 明朝" charset="0"/>
                <a:cs typeface="Arial"/>
              </a:rPr>
              <a:t> and reducing process </a:t>
            </a:r>
            <a:r>
              <a:rPr lang="en-US" altLang="ja-JP" sz="3300" dirty="0">
                <a:latin typeface="Arial"/>
                <a:cs typeface="Arial"/>
              </a:rPr>
              <a:t>unreasonableness</a:t>
            </a:r>
            <a:r>
              <a:rPr lang="en-US" altLang="ja-JP" dirty="0">
                <a:latin typeface="Arial"/>
                <a:ea typeface="ＭＳ 明朝" charset="0"/>
                <a:cs typeface="Arial"/>
              </a:rPr>
              <a:t>.</a:t>
            </a:r>
            <a:endParaRPr lang="en-US" altLang="ja-JP" sz="3600" dirty="0">
              <a:latin typeface="Arial"/>
              <a:ea typeface="ＭＳ 明朝" charset="0"/>
              <a:cs typeface="Arial"/>
            </a:endParaRPr>
          </a:p>
          <a:p>
            <a:pPr marL="0" indent="0" algn="ctr">
              <a:lnSpc>
                <a:spcPct val="90000"/>
              </a:lnSpc>
              <a:spcAft>
                <a:spcPts val="600"/>
              </a:spcAft>
              <a:buNone/>
              <a:defRPr/>
            </a:pPr>
            <a:endParaRPr lang="en-US" altLang="ja-JP" sz="4400" b="1" dirty="0">
              <a:solidFill>
                <a:srgbClr val="006300"/>
              </a:solidFill>
              <a:latin typeface="Arial"/>
              <a:ea typeface="ＭＳ 明朝" charset="0"/>
              <a:cs typeface="Arial"/>
            </a:endParaRPr>
          </a:p>
          <a:p>
            <a:pPr marL="0" indent="0" algn="ctr">
              <a:lnSpc>
                <a:spcPct val="90000"/>
              </a:lnSpc>
              <a:spcAft>
                <a:spcPts val="600"/>
              </a:spcAft>
              <a:buNone/>
              <a:defRPr/>
            </a:pPr>
            <a:r>
              <a:rPr lang="en-US" altLang="ja-JP" sz="4400" b="1" dirty="0">
                <a:solidFill>
                  <a:srgbClr val="000000"/>
                </a:solidFill>
                <a:latin typeface="Arial"/>
                <a:ea typeface="ＭＳ 明朝" charset="0"/>
                <a:cs typeface="Arial"/>
              </a:rPr>
              <a:t>It is for improvement of</a:t>
            </a:r>
            <a:endParaRPr lang="en-US" altLang="ja-JP" sz="3600" b="1" dirty="0">
              <a:solidFill>
                <a:srgbClr val="000000"/>
              </a:solidFill>
              <a:latin typeface="Arial"/>
              <a:ea typeface="ＭＳ 明朝" charset="0"/>
              <a:cs typeface="Arial"/>
            </a:endParaRPr>
          </a:p>
          <a:p>
            <a:pPr marL="0" indent="0" algn="ctr">
              <a:lnSpc>
                <a:spcPct val="90000"/>
              </a:lnSpc>
              <a:spcAft>
                <a:spcPts val="600"/>
              </a:spcAft>
              <a:buNone/>
              <a:defRPr/>
            </a:pPr>
            <a:r>
              <a:rPr lang="en-US" altLang="ja-JP" sz="4400" b="1" dirty="0">
                <a:solidFill>
                  <a:srgbClr val="000000"/>
                </a:solidFill>
                <a:latin typeface="Arial"/>
                <a:ea typeface="ＭＳ 明朝" charset="0"/>
                <a:cs typeface="Arial"/>
              </a:rPr>
              <a:t>working environment</a:t>
            </a:r>
            <a:endParaRPr kumimoji="1" lang="ja-JP" altLang="en-US" dirty="0">
              <a:solidFill>
                <a:srgbClr val="000000"/>
              </a:solidFill>
              <a:latin typeface="Candara"/>
              <a:cs typeface="Candara"/>
            </a:endParaRPr>
          </a:p>
        </p:txBody>
      </p:sp>
      <p:sp>
        <p:nvSpPr>
          <p:cNvPr id="2" name="スライド番号プレースホルダー 1"/>
          <p:cNvSpPr>
            <a:spLocks noGrp="1"/>
          </p:cNvSpPr>
          <p:nvPr>
            <p:ph type="sldNum" sz="quarter" idx="12"/>
          </p:nvPr>
        </p:nvSpPr>
        <p:spPr/>
        <p:txBody>
          <a:bodyPr/>
          <a:lstStyle/>
          <a:p>
            <a:fld id="{D1AC95EA-0E77-4576-A759-294F15427008}" type="slidenum">
              <a:rPr lang="en-US" smtClean="0"/>
              <a:t>8</a:t>
            </a:fld>
            <a:endParaRPr lang="en-US" dirty="0"/>
          </a:p>
        </p:txBody>
      </p:sp>
    </p:spTree>
    <p:extLst>
      <p:ext uri="{BB962C8B-B14F-4D97-AF65-F5344CB8AC3E}">
        <p14:creationId xmlns:p14="http://schemas.microsoft.com/office/powerpoint/2010/main" val="152245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solidFill>
                  <a:srgbClr val="000000"/>
                </a:solidFill>
                <a:latin typeface="Arial"/>
                <a:cs typeface="Arial"/>
              </a:rPr>
              <a:t>What is 5S ?</a:t>
            </a:r>
            <a:endParaRPr kumimoji="1" lang="ja-JP" altLang="en-US" dirty="0"/>
          </a:p>
        </p:txBody>
      </p:sp>
      <p:sp>
        <p:nvSpPr>
          <p:cNvPr id="3" name="コンテンツ プレースホルダー 2"/>
          <p:cNvSpPr>
            <a:spLocks noGrp="1"/>
          </p:cNvSpPr>
          <p:nvPr>
            <p:ph idx="1"/>
          </p:nvPr>
        </p:nvSpPr>
        <p:spPr>
          <a:xfrm>
            <a:off x="457200" y="1417638"/>
            <a:ext cx="8229600" cy="4708525"/>
          </a:xfrm>
        </p:spPr>
        <p:txBody>
          <a:bodyPr>
            <a:normAutofit fontScale="92500" lnSpcReduction="20000"/>
          </a:bodyPr>
          <a:lstStyle/>
          <a:p>
            <a:r>
              <a:rPr kumimoji="1" lang="en-US" altLang="ja-JP" dirty="0">
                <a:latin typeface="Arial"/>
                <a:cs typeface="Arial"/>
              </a:rPr>
              <a:t>5S activities are to create good working environment through reduction of  “</a:t>
            </a:r>
            <a:r>
              <a:rPr kumimoji="1" lang="en-US" altLang="ja-JP" dirty="0" err="1">
                <a:latin typeface="Arial"/>
                <a:cs typeface="Arial"/>
              </a:rPr>
              <a:t>Muri</a:t>
            </a:r>
            <a:r>
              <a:rPr kumimoji="1" lang="en-US" altLang="ja-JP" dirty="0">
                <a:latin typeface="Arial"/>
                <a:cs typeface="Arial"/>
              </a:rPr>
              <a:t>”, “Mura”, and “</a:t>
            </a:r>
            <a:r>
              <a:rPr kumimoji="1" lang="en-US" altLang="ja-JP" dirty="0" err="1">
                <a:latin typeface="Arial"/>
                <a:cs typeface="Arial"/>
              </a:rPr>
              <a:t>Muda</a:t>
            </a:r>
            <a:r>
              <a:rPr kumimoji="1" lang="en-US" altLang="ja-JP" dirty="0">
                <a:latin typeface="Arial"/>
                <a:cs typeface="Arial"/>
              </a:rPr>
              <a:t>”</a:t>
            </a:r>
          </a:p>
          <a:p>
            <a:r>
              <a:rPr lang="en-US" altLang="ja-JP" dirty="0">
                <a:latin typeface="Arial"/>
                <a:cs typeface="Arial"/>
              </a:rPr>
              <a:t>It help to have </a:t>
            </a:r>
            <a:r>
              <a:rPr kumimoji="1" lang="en-US" altLang="ja-JP" dirty="0">
                <a:latin typeface="Arial"/>
                <a:cs typeface="Arial"/>
              </a:rPr>
              <a:t>a basis of strong management of workplace </a:t>
            </a:r>
          </a:p>
          <a:p>
            <a:r>
              <a:rPr lang="en-US" altLang="ja-JP" dirty="0">
                <a:latin typeface="Arial"/>
                <a:cs typeface="Arial"/>
              </a:rPr>
              <a:t>What is “</a:t>
            </a:r>
            <a:r>
              <a:rPr lang="en-US" altLang="ja-JP" dirty="0" err="1">
                <a:latin typeface="Arial"/>
                <a:cs typeface="Arial"/>
              </a:rPr>
              <a:t>Muri</a:t>
            </a:r>
            <a:r>
              <a:rPr lang="en-US" altLang="ja-JP" dirty="0">
                <a:latin typeface="Arial"/>
                <a:cs typeface="Arial"/>
              </a:rPr>
              <a:t>”, “Mura”, and “</a:t>
            </a:r>
            <a:r>
              <a:rPr lang="en-US" altLang="ja-JP" dirty="0" err="1">
                <a:latin typeface="Arial"/>
                <a:cs typeface="Arial"/>
              </a:rPr>
              <a:t>Muda</a:t>
            </a:r>
            <a:r>
              <a:rPr lang="en-US" altLang="ja-JP" dirty="0">
                <a:latin typeface="Arial"/>
                <a:cs typeface="Arial"/>
              </a:rPr>
              <a:t>”?</a:t>
            </a:r>
            <a:endParaRPr kumimoji="1" lang="en-US" altLang="ja-JP" dirty="0">
              <a:latin typeface="Arial"/>
              <a:cs typeface="Arial"/>
            </a:endParaRPr>
          </a:p>
          <a:p>
            <a:pPr lvl="1"/>
            <a:r>
              <a:rPr lang="en-US" altLang="ja-JP" dirty="0" err="1">
                <a:latin typeface="Arial"/>
                <a:cs typeface="Arial"/>
              </a:rPr>
              <a:t>Muri</a:t>
            </a:r>
            <a:r>
              <a:rPr lang="en-US" altLang="ja-JP" dirty="0">
                <a:latin typeface="Arial"/>
                <a:cs typeface="Arial"/>
              </a:rPr>
              <a:t> : overburden, unreasonableness or absurdity</a:t>
            </a:r>
          </a:p>
          <a:p>
            <a:pPr lvl="1"/>
            <a:r>
              <a:rPr kumimoji="1" lang="en-US" altLang="ja-JP" dirty="0">
                <a:latin typeface="Arial"/>
                <a:cs typeface="Arial"/>
              </a:rPr>
              <a:t>Mura : </a:t>
            </a:r>
            <a:r>
              <a:rPr lang="en-US" altLang="ja-JP" dirty="0">
                <a:latin typeface="Arial"/>
                <a:cs typeface="Arial"/>
              </a:rPr>
              <a:t>unevenness or inconsistency, primarily with physical matter and the human spiritual condition</a:t>
            </a:r>
            <a:endParaRPr kumimoji="1" lang="en-US" altLang="ja-JP" dirty="0">
              <a:latin typeface="Arial"/>
              <a:cs typeface="Arial"/>
            </a:endParaRPr>
          </a:p>
          <a:p>
            <a:pPr lvl="1"/>
            <a:r>
              <a:rPr lang="en-US" altLang="ja-JP" dirty="0" err="1">
                <a:latin typeface="Arial"/>
                <a:cs typeface="Arial"/>
              </a:rPr>
              <a:t>Muda</a:t>
            </a:r>
            <a:r>
              <a:rPr lang="en-US" altLang="ja-JP" dirty="0">
                <a:latin typeface="Arial"/>
                <a:cs typeface="Arial"/>
              </a:rPr>
              <a:t> : activity which is wasteful or doesn’t add value</a:t>
            </a:r>
            <a:endParaRPr kumimoji="1" lang="ja-JP" altLang="en-US" dirty="0">
              <a:latin typeface="Arial"/>
              <a:cs typeface="Arial"/>
            </a:endParaRPr>
          </a:p>
        </p:txBody>
      </p:sp>
      <p:sp>
        <p:nvSpPr>
          <p:cNvPr id="4" name="テキスト ボックス 3"/>
          <p:cNvSpPr txBox="1"/>
          <p:nvPr/>
        </p:nvSpPr>
        <p:spPr>
          <a:xfrm>
            <a:off x="457200" y="6308209"/>
            <a:ext cx="5935076" cy="369332"/>
          </a:xfrm>
          <a:prstGeom prst="rect">
            <a:avLst/>
          </a:prstGeom>
          <a:noFill/>
        </p:spPr>
        <p:txBody>
          <a:bodyPr wrap="none" rtlCol="0">
            <a:spAutoFit/>
          </a:bodyPr>
          <a:lstStyle/>
          <a:p>
            <a:r>
              <a:rPr lang="en-US" altLang="ja-JP" dirty="0"/>
              <a:t>Source: http://blog.5stoday.com/category/</a:t>
            </a:r>
            <a:r>
              <a:rPr lang="en-US" altLang="ja-JP" dirty="0" err="1"/>
              <a:t>muri-mura-muda</a:t>
            </a:r>
            <a:r>
              <a:rPr lang="en-US" altLang="ja-JP" dirty="0"/>
              <a:t>/</a:t>
            </a:r>
            <a:endParaRPr kumimoji="1" lang="ja-JP" altLang="en-US" dirty="0"/>
          </a:p>
        </p:txBody>
      </p:sp>
    </p:spTree>
    <p:extLst>
      <p:ext uri="{BB962C8B-B14F-4D97-AF65-F5344CB8AC3E}">
        <p14:creationId xmlns:p14="http://schemas.microsoft.com/office/powerpoint/2010/main" val="46239195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TotalTime>
  <Words>1913</Words>
  <Application>Microsoft Office PowerPoint</Application>
  <PresentationFormat>Pokaz na ekranie (4:3)</PresentationFormat>
  <Paragraphs>396</Paragraphs>
  <Slides>53</Slides>
  <Notes>6</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53</vt:i4>
      </vt:variant>
    </vt:vector>
  </HeadingPairs>
  <TitlesOfParts>
    <vt:vector size="61" baseType="lpstr">
      <vt:lpstr>Arial</vt:lpstr>
      <vt:lpstr>Arial Narrow</vt:lpstr>
      <vt:lpstr>Book Antiqua</vt:lpstr>
      <vt:lpstr>Calibri</vt:lpstr>
      <vt:lpstr>Candara</vt:lpstr>
      <vt:lpstr>Gill Sans MT</vt:lpstr>
      <vt:lpstr>Wingdings</vt:lpstr>
      <vt:lpstr>ホワイト</vt:lpstr>
      <vt:lpstr>What is 5S principle?</vt:lpstr>
      <vt:lpstr>Aren’t you frustrated in your workplace?</vt:lpstr>
      <vt:lpstr>Are you  positive thinker or negative thinker?</vt:lpstr>
      <vt:lpstr>Thinking negatively in inside box and give-up?</vt:lpstr>
      <vt:lpstr>Work together and do something with big positive attitude?</vt:lpstr>
      <vt:lpstr>Even you are positive thinker,  you still need something to make your ideas realistic </vt:lpstr>
      <vt:lpstr>There are useful tools</vt:lpstr>
      <vt:lpstr>What is 5S ?</vt:lpstr>
      <vt:lpstr>What is 5S ?</vt:lpstr>
      <vt:lpstr>5S in Japanese/English/Swahili 5S is literally five abbreviations of Japanese terms with 5 initials of S. </vt:lpstr>
      <vt:lpstr>Background on 5S activities</vt:lpstr>
      <vt:lpstr>Background: - National Demonstration Project -</vt:lpstr>
      <vt:lpstr>What 5S can do?</vt:lpstr>
      <vt:lpstr>Prezentacja programu PowerPoint</vt:lpstr>
      <vt:lpstr>Prezentacja programu PowerPoint</vt:lpstr>
      <vt:lpstr>Prezentacja programu PowerPoint</vt:lpstr>
      <vt:lpstr>The 7 wastes</vt:lpstr>
      <vt:lpstr>Improve productivities</vt:lpstr>
      <vt:lpstr>Prezentacja programu PowerPoint</vt:lpstr>
      <vt:lpstr>If no 5S activities….</vt:lpstr>
      <vt:lpstr>Details of 5S approach</vt:lpstr>
      <vt:lpstr>5S: Sort-Set-Shine-Standardize-Sustain</vt:lpstr>
      <vt:lpstr>S1: Sort</vt:lpstr>
      <vt:lpstr>S1: Sorting activities</vt:lpstr>
      <vt:lpstr>Examples of “Sorting”</vt:lpstr>
      <vt:lpstr>Prezentacja programu PowerPoint</vt:lpstr>
      <vt:lpstr>S2: Set</vt:lpstr>
      <vt:lpstr>S2: Setting activities</vt:lpstr>
      <vt:lpstr>Example of “Setting” activities</vt:lpstr>
      <vt:lpstr>Prezentacja programu PowerPoint</vt:lpstr>
      <vt:lpstr>S3: Shine</vt:lpstr>
      <vt:lpstr>S3: Shining activities</vt:lpstr>
      <vt:lpstr>Example of “Shining” activities</vt:lpstr>
      <vt:lpstr>Prezentacja programu PowerPoint</vt:lpstr>
      <vt:lpstr>S4: Standardize</vt:lpstr>
      <vt:lpstr>S4: Standardizing activities</vt:lpstr>
      <vt:lpstr>Example of “Standardize” activities</vt:lpstr>
      <vt:lpstr>Prezentacja programu PowerPoint</vt:lpstr>
      <vt:lpstr>S5 : Sustain</vt:lpstr>
      <vt:lpstr>S5: Sustainability activities</vt:lpstr>
      <vt:lpstr>Example of “Sustain” activities</vt:lpstr>
      <vt:lpstr>Prezentacja programu PowerPoint</vt:lpstr>
      <vt:lpstr>5S Conceptual Framework</vt:lpstr>
      <vt:lpstr>5S is becoming popular for  seven solid reasons</vt:lpstr>
      <vt:lpstr>5S-KAIZEN-TQM Phases</vt:lpstr>
      <vt:lpstr>Target of 5S</vt:lpstr>
      <vt:lpstr>Remember (1/2)</vt:lpstr>
      <vt:lpstr>Remember (2/2)</vt:lpstr>
      <vt:lpstr>Example of 5S activities</vt:lpstr>
      <vt:lpstr>Example of 5S activities</vt:lpstr>
      <vt:lpstr>Using color coding for Visual control of ampules in a ward at MNH </vt:lpstr>
      <vt:lpstr>Wrap-up</vt:lpstr>
      <vt:lpstr>Thank you for listening !</vt:lpstr>
    </vt:vector>
  </TitlesOfParts>
  <Company>JICA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of 5S</dc:title>
  <dc:creator>久裕 石島</dc:creator>
  <cp:lastModifiedBy>Damian Pokładnik</cp:lastModifiedBy>
  <cp:revision>77</cp:revision>
  <dcterms:created xsi:type="dcterms:W3CDTF">2014-01-06T04:53:38Z</dcterms:created>
  <dcterms:modified xsi:type="dcterms:W3CDTF">2023-12-20T14:16:01Z</dcterms:modified>
</cp:coreProperties>
</file>